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57"/>
  </p:notesMasterIdLst>
  <p:handoutMasterIdLst>
    <p:handoutMasterId r:id="rId58"/>
  </p:handoutMasterIdLst>
  <p:sldIdLst>
    <p:sldId id="1122" r:id="rId2"/>
    <p:sldId id="1123" r:id="rId3"/>
    <p:sldId id="1429" r:id="rId4"/>
    <p:sldId id="1426" r:id="rId5"/>
    <p:sldId id="1574" r:id="rId6"/>
    <p:sldId id="1427" r:id="rId7"/>
    <p:sldId id="1571" r:id="rId8"/>
    <p:sldId id="1572" r:id="rId9"/>
    <p:sldId id="1573" r:id="rId10"/>
    <p:sldId id="1425" r:id="rId11"/>
    <p:sldId id="1440" r:id="rId12"/>
    <p:sldId id="1559" r:id="rId13"/>
    <p:sldId id="1560" r:id="rId14"/>
    <p:sldId id="1561" r:id="rId15"/>
    <p:sldId id="1562" r:id="rId16"/>
    <p:sldId id="1563" r:id="rId17"/>
    <p:sldId id="1564" r:id="rId18"/>
    <p:sldId id="1565" r:id="rId19"/>
    <p:sldId id="1566" r:id="rId20"/>
    <p:sldId id="1567" r:id="rId21"/>
    <p:sldId id="1598" r:id="rId22"/>
    <p:sldId id="271" r:id="rId23"/>
    <p:sldId id="272" r:id="rId24"/>
    <p:sldId id="273" r:id="rId25"/>
    <p:sldId id="274" r:id="rId26"/>
    <p:sldId id="275" r:id="rId27"/>
    <p:sldId id="294" r:id="rId28"/>
    <p:sldId id="276" r:id="rId29"/>
    <p:sldId id="277" r:id="rId30"/>
    <p:sldId id="278" r:id="rId31"/>
    <p:sldId id="282" r:id="rId32"/>
    <p:sldId id="283" r:id="rId33"/>
    <p:sldId id="295" r:id="rId34"/>
    <p:sldId id="279" r:id="rId35"/>
    <p:sldId id="280" r:id="rId36"/>
    <p:sldId id="281" r:id="rId37"/>
    <p:sldId id="284" r:id="rId38"/>
    <p:sldId id="285" r:id="rId39"/>
    <p:sldId id="286" r:id="rId40"/>
    <p:sldId id="287" r:id="rId41"/>
    <p:sldId id="288" r:id="rId42"/>
    <p:sldId id="289" r:id="rId43"/>
    <p:sldId id="290" r:id="rId44"/>
    <p:sldId id="291" r:id="rId45"/>
    <p:sldId id="292" r:id="rId46"/>
    <p:sldId id="293" r:id="rId47"/>
    <p:sldId id="1599" r:id="rId48"/>
    <p:sldId id="297" r:id="rId49"/>
    <p:sldId id="1601" r:id="rId50"/>
    <p:sldId id="296" r:id="rId51"/>
    <p:sldId id="298" r:id="rId52"/>
    <p:sldId id="1600" r:id="rId53"/>
    <p:sldId id="1597" r:id="rId54"/>
    <p:sldId id="299" r:id="rId55"/>
    <p:sldId id="1596" r:id="rId56"/>
  </p:sldIdLst>
  <p:sldSz cx="9144000" cy="6858000" type="screen4x3"/>
  <p:notesSz cx="7315200" cy="9601200"/>
  <p:defaultTextStyle>
    <a:defPPr>
      <a:defRPr lang="ja-JP"/>
    </a:defPPr>
    <a:lvl1pPr algn="ctr" rtl="0" fontAlgn="base">
      <a:spcBef>
        <a:spcPct val="0"/>
      </a:spcBef>
      <a:spcAft>
        <a:spcPct val="0"/>
      </a:spcAft>
      <a:defRPr kumimoji="1" sz="4400" kern="1200">
        <a:solidFill>
          <a:schemeClr val="tx1"/>
        </a:solidFill>
        <a:effectLst>
          <a:outerShdw blurRad="38100" dist="38100" dir="2700000" algn="tl">
            <a:srgbClr val="000000">
              <a:alpha val="43137"/>
            </a:srgbClr>
          </a:outerShdw>
        </a:effectLst>
        <a:latin typeface="Tahoma" pitchFamily="34" charset="0"/>
        <a:ea typeface="ＭＳ Ｐゴシック" pitchFamily="50" charset="-128"/>
        <a:cs typeface="+mn-cs"/>
      </a:defRPr>
    </a:lvl1pPr>
    <a:lvl2pPr marL="457200" algn="ctr" rtl="0" fontAlgn="base">
      <a:spcBef>
        <a:spcPct val="0"/>
      </a:spcBef>
      <a:spcAft>
        <a:spcPct val="0"/>
      </a:spcAft>
      <a:defRPr kumimoji="1" sz="4400" kern="1200">
        <a:solidFill>
          <a:schemeClr val="tx1"/>
        </a:solidFill>
        <a:effectLst>
          <a:outerShdw blurRad="38100" dist="38100" dir="2700000" algn="tl">
            <a:srgbClr val="000000">
              <a:alpha val="43137"/>
            </a:srgbClr>
          </a:outerShdw>
        </a:effectLst>
        <a:latin typeface="Tahoma" pitchFamily="34" charset="0"/>
        <a:ea typeface="ＭＳ Ｐゴシック" pitchFamily="50" charset="-128"/>
        <a:cs typeface="+mn-cs"/>
      </a:defRPr>
    </a:lvl2pPr>
    <a:lvl3pPr marL="914400" algn="ctr" rtl="0" fontAlgn="base">
      <a:spcBef>
        <a:spcPct val="0"/>
      </a:spcBef>
      <a:spcAft>
        <a:spcPct val="0"/>
      </a:spcAft>
      <a:defRPr kumimoji="1" sz="4400" kern="1200">
        <a:solidFill>
          <a:schemeClr val="tx1"/>
        </a:solidFill>
        <a:effectLst>
          <a:outerShdw blurRad="38100" dist="38100" dir="2700000" algn="tl">
            <a:srgbClr val="000000">
              <a:alpha val="43137"/>
            </a:srgbClr>
          </a:outerShdw>
        </a:effectLst>
        <a:latin typeface="Tahoma" pitchFamily="34" charset="0"/>
        <a:ea typeface="ＭＳ Ｐゴシック" pitchFamily="50" charset="-128"/>
        <a:cs typeface="+mn-cs"/>
      </a:defRPr>
    </a:lvl3pPr>
    <a:lvl4pPr marL="1371600" algn="ctr" rtl="0" fontAlgn="base">
      <a:spcBef>
        <a:spcPct val="0"/>
      </a:spcBef>
      <a:spcAft>
        <a:spcPct val="0"/>
      </a:spcAft>
      <a:defRPr kumimoji="1" sz="4400" kern="1200">
        <a:solidFill>
          <a:schemeClr val="tx1"/>
        </a:solidFill>
        <a:effectLst>
          <a:outerShdw blurRad="38100" dist="38100" dir="2700000" algn="tl">
            <a:srgbClr val="000000">
              <a:alpha val="43137"/>
            </a:srgbClr>
          </a:outerShdw>
        </a:effectLst>
        <a:latin typeface="Tahoma" pitchFamily="34" charset="0"/>
        <a:ea typeface="ＭＳ Ｐゴシック" pitchFamily="50" charset="-128"/>
        <a:cs typeface="+mn-cs"/>
      </a:defRPr>
    </a:lvl4pPr>
    <a:lvl5pPr marL="1828800" algn="ctr" rtl="0" fontAlgn="base">
      <a:spcBef>
        <a:spcPct val="0"/>
      </a:spcBef>
      <a:spcAft>
        <a:spcPct val="0"/>
      </a:spcAft>
      <a:defRPr kumimoji="1" sz="4400" kern="1200">
        <a:solidFill>
          <a:schemeClr val="tx1"/>
        </a:solidFill>
        <a:effectLst>
          <a:outerShdw blurRad="38100" dist="38100" dir="2700000" algn="tl">
            <a:srgbClr val="000000">
              <a:alpha val="43137"/>
            </a:srgbClr>
          </a:outerShdw>
        </a:effectLst>
        <a:latin typeface="Tahoma" pitchFamily="34" charset="0"/>
        <a:ea typeface="ＭＳ Ｐゴシック" pitchFamily="50" charset="-128"/>
        <a:cs typeface="+mn-cs"/>
      </a:defRPr>
    </a:lvl5pPr>
    <a:lvl6pPr marL="2286000" algn="l" defTabSz="914400" rtl="0" eaLnBrk="1" latinLnBrk="0" hangingPunct="1">
      <a:defRPr kumimoji="1" sz="4400" kern="1200">
        <a:solidFill>
          <a:schemeClr val="tx1"/>
        </a:solidFill>
        <a:effectLst>
          <a:outerShdw blurRad="38100" dist="38100" dir="2700000" algn="tl">
            <a:srgbClr val="000000">
              <a:alpha val="43137"/>
            </a:srgbClr>
          </a:outerShdw>
        </a:effectLst>
        <a:latin typeface="Tahoma" pitchFamily="34" charset="0"/>
        <a:ea typeface="ＭＳ Ｐゴシック" pitchFamily="50" charset="-128"/>
        <a:cs typeface="+mn-cs"/>
      </a:defRPr>
    </a:lvl6pPr>
    <a:lvl7pPr marL="2743200" algn="l" defTabSz="914400" rtl="0" eaLnBrk="1" latinLnBrk="0" hangingPunct="1">
      <a:defRPr kumimoji="1" sz="4400" kern="1200">
        <a:solidFill>
          <a:schemeClr val="tx1"/>
        </a:solidFill>
        <a:effectLst>
          <a:outerShdw blurRad="38100" dist="38100" dir="2700000" algn="tl">
            <a:srgbClr val="000000">
              <a:alpha val="43137"/>
            </a:srgbClr>
          </a:outerShdw>
        </a:effectLst>
        <a:latin typeface="Tahoma" pitchFamily="34" charset="0"/>
        <a:ea typeface="ＭＳ Ｐゴシック" pitchFamily="50" charset="-128"/>
        <a:cs typeface="+mn-cs"/>
      </a:defRPr>
    </a:lvl7pPr>
    <a:lvl8pPr marL="3200400" algn="l" defTabSz="914400" rtl="0" eaLnBrk="1" latinLnBrk="0" hangingPunct="1">
      <a:defRPr kumimoji="1" sz="4400" kern="1200">
        <a:solidFill>
          <a:schemeClr val="tx1"/>
        </a:solidFill>
        <a:effectLst>
          <a:outerShdw blurRad="38100" dist="38100" dir="2700000" algn="tl">
            <a:srgbClr val="000000">
              <a:alpha val="43137"/>
            </a:srgbClr>
          </a:outerShdw>
        </a:effectLst>
        <a:latin typeface="Tahoma" pitchFamily="34" charset="0"/>
        <a:ea typeface="ＭＳ Ｐゴシック" pitchFamily="50" charset="-128"/>
        <a:cs typeface="+mn-cs"/>
      </a:defRPr>
    </a:lvl8pPr>
    <a:lvl9pPr marL="3657600" algn="l" defTabSz="914400" rtl="0" eaLnBrk="1" latinLnBrk="0" hangingPunct="1">
      <a:defRPr kumimoji="1" sz="4400" kern="1200">
        <a:solidFill>
          <a:schemeClr val="tx1"/>
        </a:solidFill>
        <a:effectLst>
          <a:outerShdw blurRad="38100" dist="38100" dir="2700000" algn="tl">
            <a:srgbClr val="000000">
              <a:alpha val="43137"/>
            </a:srgbClr>
          </a:outerShdw>
        </a:effectLst>
        <a:latin typeface="Tahoma" pitchFamily="34" charset="0"/>
        <a:ea typeface="ＭＳ Ｐゴシック" pitchFamily="50" charset="-128"/>
        <a:cs typeface="+mn-cs"/>
      </a:defRPr>
    </a:lvl9pPr>
  </p:defaultTextStyle>
  <p:extLst>
    <p:ext uri="{EFAFB233-063F-42B5-8137-9DF3F51BA10A}">
      <p15:sldGuideLst xmlns:p15="http://schemas.microsoft.com/office/powerpoint/2012/main">
        <p15:guide id="1" orient="horz" pos="2112">
          <p15:clr>
            <a:srgbClr val="A4A3A4"/>
          </p15:clr>
        </p15:guide>
        <p15:guide id="2" pos="1248">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7542"/>
    <a:srgbClr val="000099"/>
    <a:srgbClr val="14663B"/>
    <a:srgbClr val="085823"/>
    <a:srgbClr val="333333"/>
    <a:srgbClr val="CC0000"/>
    <a:srgbClr val="1C1C1C"/>
    <a:srgbClr val="045C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423" autoAdjust="0"/>
    <p:restoredTop sz="94631" autoAdjust="0"/>
  </p:normalViewPr>
  <p:slideViewPr>
    <p:cSldViewPr>
      <p:cViewPr varScale="1">
        <p:scale>
          <a:sx n="69" d="100"/>
          <a:sy n="69" d="100"/>
        </p:scale>
        <p:origin x="1506" y="66"/>
      </p:cViewPr>
      <p:guideLst>
        <p:guide orient="horz" pos="2112"/>
        <p:guide pos="1248"/>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17052"/>
    </p:cViewPr>
  </p:sorterViewPr>
  <p:notesViewPr>
    <p:cSldViewPr>
      <p:cViewPr>
        <p:scale>
          <a:sx n="150" d="100"/>
          <a:sy n="150" d="100"/>
        </p:scale>
        <p:origin x="-336" y="558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_rels/viewProps.xml.rels><?xml version="1.0" encoding="UTF-8" standalone="yes"?>
<Relationships xmlns="http://schemas.openxmlformats.org/package/2006/relationships"><Relationship Id="rId1"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7" name="Rectangle 9"/>
          <p:cNvSpPr>
            <a:spLocks noGrp="1" noChangeArrowheads="1"/>
          </p:cNvSpPr>
          <p:nvPr>
            <p:ph type="hdr" sz="quarter"/>
          </p:nvPr>
        </p:nvSpPr>
        <p:spPr bwMode="auto">
          <a:xfrm>
            <a:off x="3581400" y="9224963"/>
            <a:ext cx="3200400" cy="442912"/>
          </a:xfrm>
          <a:prstGeom prst="rect">
            <a:avLst/>
          </a:prstGeom>
          <a:noFill/>
          <a:ln w="9525">
            <a:noFill/>
            <a:miter lim="800000"/>
            <a:headEnd/>
            <a:tailEnd/>
          </a:ln>
          <a:effectLst/>
        </p:spPr>
        <p:txBody>
          <a:bodyPr vert="horz" wrap="square" lIns="95389" tIns="47694" rIns="95389" bIns="47694" numCol="1" anchor="t" anchorCtr="0" compatLnSpc="1">
            <a:prstTxWarp prst="textNoShape">
              <a:avLst/>
            </a:prstTxWarp>
          </a:bodyPr>
          <a:lstStyle>
            <a:lvl1pPr algn="r" defTabSz="954088">
              <a:defRPr sz="700" i="1" dirty="0">
                <a:effectLst/>
              </a:defRPr>
            </a:lvl1pPr>
          </a:lstStyle>
          <a:p>
            <a:pPr>
              <a:defRPr/>
            </a:pPr>
            <a:r>
              <a:rPr lang="en-US" altLang="ja-JP"/>
              <a:t>romi@romisatriawahono.net</a:t>
            </a:r>
          </a:p>
        </p:txBody>
      </p:sp>
      <p:sp>
        <p:nvSpPr>
          <p:cNvPr id="27658" name="Rectangle 10"/>
          <p:cNvSpPr>
            <a:spLocks noGrp="1" noChangeArrowheads="1"/>
          </p:cNvSpPr>
          <p:nvPr>
            <p:ph type="dt" sz="quarter" idx="1"/>
          </p:nvPr>
        </p:nvSpPr>
        <p:spPr bwMode="auto">
          <a:xfrm>
            <a:off x="611188" y="180975"/>
            <a:ext cx="6164262" cy="495300"/>
          </a:xfrm>
          <a:prstGeom prst="rect">
            <a:avLst/>
          </a:prstGeom>
          <a:noFill/>
          <a:ln w="9525">
            <a:noFill/>
            <a:miter lim="800000"/>
            <a:headEnd/>
            <a:tailEnd/>
          </a:ln>
          <a:effectLst/>
        </p:spPr>
        <p:txBody>
          <a:bodyPr vert="horz" wrap="square" lIns="95389" tIns="47694" rIns="95389" bIns="47694" numCol="1" anchor="t" anchorCtr="0" compatLnSpc="1">
            <a:prstTxWarp prst="textNoShape">
              <a:avLst/>
            </a:prstTxWarp>
          </a:bodyPr>
          <a:lstStyle>
            <a:lvl1pPr algn="r" defTabSz="954088">
              <a:defRPr sz="700" i="1" dirty="0" smtClean="0">
                <a:effectLst/>
              </a:defRPr>
            </a:lvl1pPr>
          </a:lstStyle>
          <a:p>
            <a:pPr>
              <a:defRPr/>
            </a:pPr>
            <a:r>
              <a:rPr lang="id-ID" altLang="ja-JP"/>
              <a:t>Object-Oriented Programming with Java, Universitas Dian Nuswantoro, Semarang, 14-15 September 2007</a:t>
            </a:r>
            <a:endParaRPr lang="en-US" altLang="ja-JP"/>
          </a:p>
        </p:txBody>
      </p:sp>
      <p:sp>
        <p:nvSpPr>
          <p:cNvPr id="27659" name="Rectangle 11"/>
          <p:cNvSpPr>
            <a:spLocks noGrp="1" noChangeArrowheads="1"/>
          </p:cNvSpPr>
          <p:nvPr>
            <p:ph type="ftr" sz="quarter" idx="2"/>
          </p:nvPr>
        </p:nvSpPr>
        <p:spPr bwMode="auto">
          <a:xfrm>
            <a:off x="495300" y="9101138"/>
            <a:ext cx="3314700" cy="347662"/>
          </a:xfrm>
          <a:prstGeom prst="rect">
            <a:avLst/>
          </a:prstGeom>
          <a:noFill/>
          <a:ln w="9525">
            <a:noFill/>
            <a:miter lim="800000"/>
            <a:headEnd/>
            <a:tailEnd/>
          </a:ln>
          <a:effectLst/>
        </p:spPr>
        <p:txBody>
          <a:bodyPr vert="horz" wrap="square" lIns="95389" tIns="47694" rIns="95389" bIns="47694" numCol="1" anchor="b" anchorCtr="0" compatLnSpc="1">
            <a:prstTxWarp prst="textNoShape">
              <a:avLst/>
            </a:prstTxWarp>
          </a:bodyPr>
          <a:lstStyle>
            <a:lvl1pPr algn="l" defTabSz="954088">
              <a:defRPr sz="700" i="1" dirty="0">
                <a:effectLst/>
              </a:defRPr>
            </a:lvl1pPr>
          </a:lstStyle>
          <a:p>
            <a:pPr>
              <a:defRPr/>
            </a:pPr>
            <a:r>
              <a:rPr lang="en-US" altLang="ja-JP"/>
              <a:t>http://romisatriawahono.net</a:t>
            </a:r>
          </a:p>
        </p:txBody>
      </p:sp>
      <p:sp>
        <p:nvSpPr>
          <p:cNvPr id="27660" name="Line 12"/>
          <p:cNvSpPr>
            <a:spLocks noChangeShapeType="1"/>
          </p:cNvSpPr>
          <p:nvPr/>
        </p:nvSpPr>
        <p:spPr bwMode="auto">
          <a:xfrm flipH="1">
            <a:off x="611188" y="381000"/>
            <a:ext cx="6096000" cy="0"/>
          </a:xfrm>
          <a:prstGeom prst="line">
            <a:avLst/>
          </a:prstGeom>
          <a:noFill/>
          <a:ln w="3175">
            <a:solidFill>
              <a:schemeClr val="tx1"/>
            </a:solidFill>
            <a:miter lim="800000"/>
            <a:headEnd/>
            <a:tailEnd/>
          </a:ln>
          <a:effectLst/>
        </p:spPr>
        <p:txBody>
          <a:bodyPr wrap="none"/>
          <a:lstStyle/>
          <a:p>
            <a:pPr>
              <a:defRPr/>
            </a:pPr>
            <a:endParaRPr lang="id-ID"/>
          </a:p>
        </p:txBody>
      </p:sp>
      <p:sp>
        <p:nvSpPr>
          <p:cNvPr id="27661" name="Line 13"/>
          <p:cNvSpPr>
            <a:spLocks noChangeShapeType="1"/>
          </p:cNvSpPr>
          <p:nvPr/>
        </p:nvSpPr>
        <p:spPr bwMode="auto">
          <a:xfrm flipH="1">
            <a:off x="611188" y="9220200"/>
            <a:ext cx="6096000" cy="0"/>
          </a:xfrm>
          <a:prstGeom prst="line">
            <a:avLst/>
          </a:prstGeom>
          <a:noFill/>
          <a:ln w="3175">
            <a:solidFill>
              <a:schemeClr val="tx1"/>
            </a:solidFill>
            <a:miter lim="800000"/>
            <a:headEnd/>
            <a:tailEnd/>
          </a:ln>
          <a:effectLst/>
        </p:spPr>
        <p:txBody>
          <a:bodyPr wrap="none"/>
          <a:lstStyle/>
          <a:p>
            <a:pPr>
              <a:defRPr/>
            </a:pPr>
            <a:endParaRPr lang="id-ID"/>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5389" tIns="47694" rIns="95389" bIns="47694" numCol="1" anchor="t" anchorCtr="0" compatLnSpc="1">
            <a:prstTxWarp prst="textNoShape">
              <a:avLst/>
            </a:prstTxWarp>
          </a:bodyPr>
          <a:lstStyle>
            <a:lvl1pPr algn="l" defTabSz="954088">
              <a:defRPr sz="1200">
                <a:effectLst/>
                <a:latin typeface="Times New Roman" pitchFamily="18" charset="0"/>
              </a:defRPr>
            </a:lvl1pPr>
          </a:lstStyle>
          <a:p>
            <a:pPr>
              <a:defRPr/>
            </a:pPr>
            <a:r>
              <a:rPr lang="en-US" altLang="ja-JP"/>
              <a:t>romi@romisatriawahono.net</a:t>
            </a:r>
          </a:p>
        </p:txBody>
      </p:sp>
      <p:sp>
        <p:nvSpPr>
          <p:cNvPr id="1027"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5389" tIns="47694" rIns="95389" bIns="47694" numCol="1" anchor="t" anchorCtr="0" compatLnSpc="1">
            <a:prstTxWarp prst="textNoShape">
              <a:avLst/>
            </a:prstTxWarp>
          </a:bodyPr>
          <a:lstStyle>
            <a:lvl1pPr algn="r" defTabSz="954088">
              <a:defRPr sz="1200">
                <a:effectLst/>
                <a:latin typeface="Times New Roman" pitchFamily="18" charset="0"/>
              </a:defRPr>
            </a:lvl1pPr>
          </a:lstStyle>
          <a:p>
            <a:pPr>
              <a:defRPr/>
            </a:pPr>
            <a:r>
              <a:rPr lang="ja-JP" altLang="en-US"/>
              <a:t>Seminar dan Diskusi eGovernment dan Opensource, 14 Mei 2007</a:t>
            </a:r>
            <a:endParaRPr lang="en-US" altLang="ja-JP"/>
          </a:p>
        </p:txBody>
      </p:sp>
      <p:sp>
        <p:nvSpPr>
          <p:cNvPr id="27652" name="Rectangle 4"/>
          <p:cNvSpPr>
            <a:spLocks noGrp="1" noRot="1" noChangeAspect="1" noChangeArrowheads="1" noTextEdit="1"/>
          </p:cNvSpPr>
          <p:nvPr>
            <p:ph type="sldImg" idx="2"/>
          </p:nvPr>
        </p:nvSpPr>
        <p:spPr bwMode="auto">
          <a:xfrm>
            <a:off x="1263650" y="720725"/>
            <a:ext cx="4799013" cy="3598863"/>
          </a:xfrm>
          <a:prstGeom prst="rect">
            <a:avLst/>
          </a:prstGeom>
          <a:noFill/>
          <a:ln w="9525">
            <a:solidFill>
              <a:srgbClr val="000000"/>
            </a:solidFill>
            <a:miter lim="800000"/>
            <a:headEnd/>
            <a:tailEnd/>
          </a:ln>
        </p:spPr>
      </p:sp>
      <p:sp>
        <p:nvSpPr>
          <p:cNvPr id="1029" name="Rectangle 5"/>
          <p:cNvSpPr>
            <a:spLocks noGrp="1" noChangeArrowheads="1"/>
          </p:cNvSpPr>
          <p:nvPr>
            <p:ph type="body" sz="quarter" idx="3"/>
          </p:nvPr>
        </p:nvSpPr>
        <p:spPr bwMode="auto">
          <a:xfrm>
            <a:off x="974725" y="4559300"/>
            <a:ext cx="5365750" cy="4321175"/>
          </a:xfrm>
          <a:prstGeom prst="rect">
            <a:avLst/>
          </a:prstGeom>
          <a:noFill/>
          <a:ln w="9525">
            <a:noFill/>
            <a:miter lim="800000"/>
            <a:headEnd/>
            <a:tailEnd/>
          </a:ln>
          <a:effectLst/>
        </p:spPr>
        <p:txBody>
          <a:bodyPr vert="horz" wrap="square" lIns="95389" tIns="47694" rIns="95389" bIns="47694"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30"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5389" tIns="47694" rIns="95389" bIns="47694" numCol="1" anchor="b" anchorCtr="0" compatLnSpc="1">
            <a:prstTxWarp prst="textNoShape">
              <a:avLst/>
            </a:prstTxWarp>
          </a:bodyPr>
          <a:lstStyle>
            <a:lvl1pPr algn="l" defTabSz="954088">
              <a:defRPr sz="1200">
                <a:effectLst/>
                <a:latin typeface="Times New Roman" pitchFamily="18" charset="0"/>
              </a:defRPr>
            </a:lvl1pPr>
          </a:lstStyle>
          <a:p>
            <a:pPr>
              <a:defRPr/>
            </a:pPr>
            <a:r>
              <a:rPr lang="en-US" altLang="ja-JP"/>
              <a:t>http://romisatriawahono.net</a:t>
            </a:r>
          </a:p>
        </p:txBody>
      </p:sp>
      <p:sp>
        <p:nvSpPr>
          <p:cNvPr id="1031"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5389" tIns="47694" rIns="95389" bIns="47694" numCol="1" anchor="b" anchorCtr="0" compatLnSpc="1">
            <a:prstTxWarp prst="textNoShape">
              <a:avLst/>
            </a:prstTxWarp>
          </a:bodyPr>
          <a:lstStyle>
            <a:lvl1pPr algn="r" defTabSz="954088">
              <a:defRPr sz="1200">
                <a:effectLst/>
                <a:latin typeface="Times New Roman" pitchFamily="18" charset="0"/>
              </a:defRPr>
            </a:lvl1pPr>
          </a:lstStyle>
          <a:p>
            <a:pPr>
              <a:defRPr/>
            </a:pPr>
            <a:fld id="{38C9D2B2-F8A0-41B1-8482-D108E1D20E7F}"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hf/>
  <p:notesStyle>
    <a:lvl1pPr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a:noFill/>
        </p:spPr>
        <p:txBody>
          <a:bodyPr/>
          <a:lstStyle/>
          <a:p>
            <a:r>
              <a:rPr lang="en-US" altLang="ja-JP"/>
              <a:t>romi@romisatriawahono.net</a:t>
            </a:r>
          </a:p>
        </p:txBody>
      </p:sp>
      <p:sp>
        <p:nvSpPr>
          <p:cNvPr id="28675" name="Rectangle 3"/>
          <p:cNvSpPr>
            <a:spLocks noGrp="1" noChangeArrowheads="1"/>
          </p:cNvSpPr>
          <p:nvPr>
            <p:ph type="dt" sz="quarter" idx="1"/>
          </p:nvPr>
        </p:nvSpPr>
        <p:spPr>
          <a:noFill/>
        </p:spPr>
        <p:txBody>
          <a:bodyPr/>
          <a:lstStyle/>
          <a:p>
            <a:r>
              <a:rPr lang="ja-JP" altLang="en-US"/>
              <a:t>Seminar dan Diskusi eGovernment dan Opensource, 14 Mei 2007</a:t>
            </a:r>
            <a:endParaRPr lang="en-US" altLang="ja-JP"/>
          </a:p>
        </p:txBody>
      </p:sp>
      <p:sp>
        <p:nvSpPr>
          <p:cNvPr id="28676" name="Rectangle 6"/>
          <p:cNvSpPr>
            <a:spLocks noGrp="1" noChangeArrowheads="1"/>
          </p:cNvSpPr>
          <p:nvPr>
            <p:ph type="ftr" sz="quarter" idx="4"/>
          </p:nvPr>
        </p:nvSpPr>
        <p:spPr>
          <a:noFill/>
        </p:spPr>
        <p:txBody>
          <a:bodyPr/>
          <a:lstStyle/>
          <a:p>
            <a:r>
              <a:rPr lang="en-US" altLang="ja-JP"/>
              <a:t>http://romisatriawahono.net</a:t>
            </a:r>
          </a:p>
        </p:txBody>
      </p:sp>
      <p:sp>
        <p:nvSpPr>
          <p:cNvPr id="28677" name="Rectangle 7"/>
          <p:cNvSpPr>
            <a:spLocks noGrp="1" noChangeArrowheads="1"/>
          </p:cNvSpPr>
          <p:nvPr>
            <p:ph type="sldNum" sz="quarter" idx="5"/>
          </p:nvPr>
        </p:nvSpPr>
        <p:spPr>
          <a:noFill/>
        </p:spPr>
        <p:txBody>
          <a:bodyPr/>
          <a:lstStyle/>
          <a:p>
            <a:fld id="{FB20BA22-84AE-463F-B763-769EDAF33372}" type="slidenum">
              <a:rPr lang="en-US" altLang="ja-JP" smtClean="0"/>
              <a:pPr/>
              <a:t>1</a:t>
            </a:fld>
            <a:endParaRPr lang="en-US" altLang="ja-JP"/>
          </a:p>
        </p:txBody>
      </p:sp>
      <p:sp>
        <p:nvSpPr>
          <p:cNvPr id="28678" name="Rectangle 2"/>
          <p:cNvSpPr>
            <a:spLocks noGrp="1" noRot="1" noChangeAspect="1" noChangeArrowheads="1" noTextEdit="1"/>
          </p:cNvSpPr>
          <p:nvPr>
            <p:ph type="sldImg"/>
          </p:nvPr>
        </p:nvSpPr>
        <p:spPr>
          <a:ln/>
        </p:spPr>
      </p:sp>
      <p:sp>
        <p:nvSpPr>
          <p:cNvPr id="28679"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B9DECA-5574-4C93-AA80-18E319666557}" type="slidenum">
              <a:rPr lang="en-US"/>
              <a:pPr/>
              <a:t>9</a:t>
            </a:fld>
            <a:endParaRPr lang="en-US"/>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p:txBody>
          <a:bodyPr/>
          <a:lstStyle/>
          <a:p>
            <a:endParaRPr lang="id-ID"/>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6B91002E-3643-421E-8E60-DB9FD978C5CA}" type="slidenum">
              <a:rPr lang="en-US" smtClean="0"/>
              <a:pPr/>
              <a:t>18</a:t>
            </a:fld>
            <a:endParaRPr lang="en-US"/>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r>
              <a:rPr lang="en-US"/>
              <a:t>Typical Java environment</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10"/>
          <p:cNvSpPr>
            <a:spLocks noChangeShapeType="1"/>
          </p:cNvSpPr>
          <p:nvPr userDrawn="1"/>
        </p:nvSpPr>
        <p:spPr bwMode="auto">
          <a:xfrm>
            <a:off x="533400" y="3200400"/>
            <a:ext cx="7848600" cy="0"/>
          </a:xfrm>
          <a:prstGeom prst="line">
            <a:avLst/>
          </a:prstGeom>
          <a:noFill/>
          <a:ln w="12700">
            <a:solidFill>
              <a:srgbClr val="B2B2B2"/>
            </a:solidFill>
            <a:round/>
            <a:headEnd/>
            <a:tailEnd/>
          </a:ln>
          <a:effectLst/>
        </p:spPr>
        <p:txBody>
          <a:bodyPr/>
          <a:lstStyle/>
          <a:p>
            <a:pPr>
              <a:defRPr/>
            </a:pPr>
            <a:endParaRPr lang="id-ID"/>
          </a:p>
        </p:txBody>
      </p:sp>
      <p:pic>
        <p:nvPicPr>
          <p:cNvPr id="5" name="Picture 8" descr="320px-Computer-aj_aj_ashton_01"/>
          <p:cNvPicPr>
            <a:picLocks noChangeAspect="1" noChangeArrowheads="1"/>
          </p:cNvPicPr>
          <p:nvPr userDrawn="1"/>
        </p:nvPicPr>
        <p:blipFill>
          <a:blip r:embed="rId2" cstate="print"/>
          <a:srcRect l="2414" t="16907" b="15463"/>
          <a:stretch>
            <a:fillRect/>
          </a:stretch>
        </p:blipFill>
        <p:spPr bwMode="auto">
          <a:xfrm>
            <a:off x="7924800" y="2819400"/>
            <a:ext cx="1066800" cy="835025"/>
          </a:xfrm>
          <a:prstGeom prst="rect">
            <a:avLst/>
          </a:prstGeom>
          <a:noFill/>
          <a:ln w="9525">
            <a:noFill/>
            <a:miter lim="800000"/>
            <a:headEnd/>
            <a:tailEnd/>
          </a:ln>
        </p:spPr>
      </p:pic>
      <p:sp>
        <p:nvSpPr>
          <p:cNvPr id="6" name="Rectangle 11"/>
          <p:cNvSpPr>
            <a:spLocks noChangeArrowheads="1"/>
          </p:cNvSpPr>
          <p:nvPr userDrawn="1"/>
        </p:nvSpPr>
        <p:spPr bwMode="auto">
          <a:xfrm>
            <a:off x="0" y="6477000"/>
            <a:ext cx="9144000" cy="381000"/>
          </a:xfrm>
          <a:prstGeom prst="rect">
            <a:avLst/>
          </a:prstGeom>
          <a:gradFill rotWithShape="1">
            <a:gsLst>
              <a:gs pos="0">
                <a:srgbClr val="969696">
                  <a:alpha val="50000"/>
                </a:srgbClr>
              </a:gs>
              <a:gs pos="100000">
                <a:schemeClr val="bg1"/>
              </a:gs>
            </a:gsLst>
            <a:lin ang="0" scaled="1"/>
          </a:gradFill>
          <a:ln w="9525">
            <a:noFill/>
            <a:miter lim="800000"/>
            <a:headEnd/>
            <a:tailEnd/>
          </a:ln>
          <a:effectLst/>
        </p:spPr>
        <p:txBody>
          <a:bodyPr wrap="none" anchor="ctr"/>
          <a:lstStyle/>
          <a:p>
            <a:pPr>
              <a:defRPr/>
            </a:pPr>
            <a:endParaRPr lang="id-ID"/>
          </a:p>
        </p:txBody>
      </p:sp>
      <p:pic>
        <p:nvPicPr>
          <p:cNvPr id="8" name="Picture 14" descr="320px-Computer-aj_aj_ashton_01"/>
          <p:cNvPicPr>
            <a:picLocks noChangeAspect="1" noChangeArrowheads="1"/>
          </p:cNvPicPr>
          <p:nvPr userDrawn="1"/>
        </p:nvPicPr>
        <p:blipFill>
          <a:blip r:embed="rId3" cstate="print"/>
          <a:srcRect l="2414" t="16907" b="15463"/>
          <a:stretch>
            <a:fillRect/>
          </a:stretch>
        </p:blipFill>
        <p:spPr bwMode="auto">
          <a:xfrm>
            <a:off x="8534400" y="6381750"/>
            <a:ext cx="609600" cy="476250"/>
          </a:xfrm>
          <a:prstGeom prst="rect">
            <a:avLst/>
          </a:prstGeom>
          <a:noFill/>
          <a:ln w="9525">
            <a:noFill/>
            <a:miter lim="800000"/>
            <a:headEnd/>
            <a:tailEnd/>
          </a:ln>
        </p:spPr>
      </p:pic>
      <p:sp>
        <p:nvSpPr>
          <p:cNvPr id="1130498" name="Rectangle 2"/>
          <p:cNvSpPr>
            <a:spLocks noGrp="1" noChangeArrowheads="1"/>
          </p:cNvSpPr>
          <p:nvPr>
            <p:ph type="ctrTitle"/>
          </p:nvPr>
        </p:nvSpPr>
        <p:spPr>
          <a:xfrm>
            <a:off x="533400" y="466725"/>
            <a:ext cx="8001000" cy="2133600"/>
          </a:xfrm>
        </p:spPr>
        <p:txBody>
          <a:bodyPr/>
          <a:lstStyle>
            <a:lvl1pPr>
              <a:defRPr sz="4800">
                <a:solidFill>
                  <a:srgbClr val="333333"/>
                </a:solidFill>
              </a:defRPr>
            </a:lvl1pPr>
          </a:lstStyle>
          <a:p>
            <a:r>
              <a:rPr lang="en-US" altLang="en-US"/>
              <a:t>Click to edit Master title style</a:t>
            </a:r>
          </a:p>
        </p:txBody>
      </p:sp>
      <p:sp>
        <p:nvSpPr>
          <p:cNvPr id="1130499" name="Rectangle 3"/>
          <p:cNvSpPr>
            <a:spLocks noGrp="1" noChangeArrowheads="1"/>
          </p:cNvSpPr>
          <p:nvPr>
            <p:ph type="subTitle" idx="1"/>
          </p:nvPr>
        </p:nvSpPr>
        <p:spPr>
          <a:xfrm>
            <a:off x="609600" y="4267200"/>
            <a:ext cx="8001000" cy="1144588"/>
          </a:xfrm>
        </p:spPr>
        <p:txBody>
          <a:bodyPr/>
          <a:lstStyle>
            <a:lvl1pPr marL="0" indent="0" algn="r">
              <a:buFont typeface="Wingdings" pitchFamily="2" charset="2"/>
              <a:buNone/>
              <a:defRPr sz="3200">
                <a:solidFill>
                  <a:srgbClr val="333333"/>
                </a:solidFill>
              </a:defRPr>
            </a:lvl1pPr>
          </a:lstStyle>
          <a:p>
            <a:r>
              <a:rPr lang="en-US" altLang="en-US"/>
              <a:t>Click to edit Master subtitle style</a:t>
            </a:r>
          </a:p>
        </p:txBody>
      </p:sp>
      <p:sp>
        <p:nvSpPr>
          <p:cNvPr id="9" name="Rectangle 8"/>
          <p:cNvSpPr>
            <a:spLocks noGrp="1" noChangeArrowheads="1"/>
          </p:cNvSpPr>
          <p:nvPr>
            <p:ph type="sldNum" sz="quarter" idx="10"/>
          </p:nvPr>
        </p:nvSpPr>
        <p:spPr/>
        <p:txBody>
          <a:bodyPr/>
          <a:lstStyle>
            <a:lvl1pPr>
              <a:defRPr/>
            </a:lvl1pPr>
          </a:lstStyle>
          <a:p>
            <a:pPr>
              <a:defRPr/>
            </a:pPr>
            <a:fld id="{9D6F6321-D044-43A1-88A4-73BA65BB6C74}" type="slidenum">
              <a:rPr lang="en-US" altLang="en-US"/>
              <a:pPr>
                <a:defRPr/>
              </a:pPr>
              <a:t>‹#›</a:t>
            </a:fld>
            <a:endParaRPr lang="en-US" altLang="en-US"/>
          </a:p>
        </p:txBody>
      </p:sp>
      <p:sp>
        <p:nvSpPr>
          <p:cNvPr id="10" name="Footer Placeholder 7">
            <a:extLst>
              <a:ext uri="{FF2B5EF4-FFF2-40B4-BE49-F238E27FC236}">
                <a16:creationId xmlns:a16="http://schemas.microsoft.com/office/drawing/2014/main" id="{4426E0E3-4717-4AA6-B12E-FB233A34AD34}"/>
              </a:ext>
            </a:extLst>
          </p:cNvPr>
          <p:cNvSpPr>
            <a:spLocks noGrp="1"/>
          </p:cNvSpPr>
          <p:nvPr>
            <p:ph type="ftr" sz="quarter" idx="11"/>
          </p:nvPr>
        </p:nvSpPr>
        <p:spPr>
          <a:xfrm>
            <a:off x="5715000" y="6400800"/>
            <a:ext cx="2895600" cy="381000"/>
          </a:xfrm>
          <a:prstGeom prst="rect">
            <a:avLst/>
          </a:prstGeom>
        </p:spPr>
        <p:txBody>
          <a:bodyPr anchor="b"/>
          <a:lstStyle>
            <a:defPPr>
              <a:defRPr lang="en-US"/>
            </a:defPPr>
            <a:lvl1pPr marL="0" algn="l" defTabSz="914400" rtl="0" eaLnBrk="1" latinLnBrk="0" hangingPunct="1">
              <a:defRPr kumimoji="0" sz="1200" kern="1200">
                <a:solidFill>
                  <a:schemeClr val="bg2">
                    <a:shade val="50000"/>
                    <a:satMod val="200000"/>
                  </a:schemeClr>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err="1"/>
              <a:t>ajib</a:t>
            </a:r>
            <a:r>
              <a:rPr lang="en-US" dirty="0"/>
              <a:t> </a:t>
            </a:r>
            <a:r>
              <a:rPr lang="en-US" dirty="0" err="1"/>
              <a:t>fik</a:t>
            </a:r>
            <a:r>
              <a:rPr lang="en-US" dirty="0"/>
              <a:t> </a:t>
            </a:r>
            <a:r>
              <a:rPr lang="en-US" dirty="0" err="1"/>
              <a:t>udinus</a:t>
            </a:r>
            <a:endParaRPr kumimoji="0" lang="en-US" dirty="0"/>
          </a:p>
        </p:txBody>
      </p:sp>
    </p:spTree>
  </p:cSld>
  <p:clrMapOvr>
    <a:masterClrMapping/>
  </p:clrMapOvr>
  <p:transition advClick="0">
    <p:newsfla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Rectangle 5"/>
          <p:cNvSpPr>
            <a:spLocks noGrp="1" noChangeArrowheads="1"/>
          </p:cNvSpPr>
          <p:nvPr>
            <p:ph type="sldNum" sz="quarter" idx="10"/>
          </p:nvPr>
        </p:nvSpPr>
        <p:spPr>
          <a:ln/>
        </p:spPr>
        <p:txBody>
          <a:bodyPr/>
          <a:lstStyle>
            <a:lvl1pPr>
              <a:defRPr/>
            </a:lvl1pPr>
          </a:lstStyle>
          <a:p>
            <a:pPr>
              <a:defRPr/>
            </a:pPr>
            <a:fld id="{7A75A886-3E1D-4007-B193-90551505D4EE}" type="slidenum">
              <a:rPr lang="en-US" altLang="en-US"/>
              <a:pPr>
                <a:defRPr/>
              </a:pPr>
              <a:t>‹#›</a:t>
            </a:fld>
            <a:endParaRPr lang="en-US" altLang="en-US"/>
          </a:p>
        </p:txBody>
      </p:sp>
    </p:spTree>
  </p:cSld>
  <p:clrMapOvr>
    <a:masterClrMapping/>
  </p:clrMapOvr>
  <p:transition advClick="0">
    <p:newsfla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0"/>
            <a:ext cx="2095500" cy="6164263"/>
          </a:xfrm>
        </p:spPr>
        <p:txBody>
          <a:bodyPr vert="eaVert"/>
          <a:lstStyle/>
          <a:p>
            <a:r>
              <a:rPr lang="en-US"/>
              <a:t>Click to edit Master title style</a:t>
            </a:r>
            <a:endParaRPr lang="id-ID"/>
          </a:p>
        </p:txBody>
      </p:sp>
      <p:sp>
        <p:nvSpPr>
          <p:cNvPr id="3" name="Vertical Text Placeholder 2"/>
          <p:cNvSpPr>
            <a:spLocks noGrp="1"/>
          </p:cNvSpPr>
          <p:nvPr>
            <p:ph type="body" orient="vert" idx="1"/>
          </p:nvPr>
        </p:nvSpPr>
        <p:spPr>
          <a:xfrm>
            <a:off x="457200" y="0"/>
            <a:ext cx="6134100" cy="61642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Rectangle 5"/>
          <p:cNvSpPr>
            <a:spLocks noGrp="1" noChangeArrowheads="1"/>
          </p:cNvSpPr>
          <p:nvPr>
            <p:ph type="sldNum" sz="quarter" idx="10"/>
          </p:nvPr>
        </p:nvSpPr>
        <p:spPr>
          <a:ln/>
        </p:spPr>
        <p:txBody>
          <a:bodyPr/>
          <a:lstStyle>
            <a:lvl1pPr>
              <a:defRPr/>
            </a:lvl1pPr>
          </a:lstStyle>
          <a:p>
            <a:pPr>
              <a:defRPr/>
            </a:pPr>
            <a:fld id="{CD029AD8-5AD7-439F-B9B9-7B94CC9142D0}" type="slidenum">
              <a:rPr lang="en-US" altLang="en-US"/>
              <a:pPr>
                <a:defRPr/>
              </a:pPr>
              <a:t>‹#›</a:t>
            </a:fld>
            <a:endParaRPr lang="en-US" altLang="en-US"/>
          </a:p>
        </p:txBody>
      </p:sp>
    </p:spTree>
  </p:cSld>
  <p:clrMapOvr>
    <a:masterClrMapping/>
  </p:clrMapOvr>
  <p:transition advClick="0">
    <p:newsflash/>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382000" cy="762000"/>
          </a:xfrm>
        </p:spPr>
        <p:txBody>
          <a:bodyPr/>
          <a:lstStyle/>
          <a:p>
            <a:r>
              <a:rPr lang="en-US"/>
              <a:t>Click to edit Master title style</a:t>
            </a:r>
            <a:endParaRPr lang="id-ID"/>
          </a:p>
        </p:txBody>
      </p:sp>
      <p:sp>
        <p:nvSpPr>
          <p:cNvPr id="3" name="Text Placeholder 2"/>
          <p:cNvSpPr>
            <a:spLocks noGrp="1"/>
          </p:cNvSpPr>
          <p:nvPr>
            <p:ph type="body" sz="half" idx="1"/>
          </p:nvPr>
        </p:nvSpPr>
        <p:spPr>
          <a:xfrm>
            <a:off x="457200" y="1371600"/>
            <a:ext cx="4038600" cy="479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p:cNvSpPr>
            <a:spLocks noGrp="1"/>
          </p:cNvSpPr>
          <p:nvPr>
            <p:ph sz="half" idx="2"/>
          </p:nvPr>
        </p:nvSpPr>
        <p:spPr>
          <a:xfrm>
            <a:off x="4648200" y="1371600"/>
            <a:ext cx="4038600" cy="479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Rectangle 5"/>
          <p:cNvSpPr>
            <a:spLocks noGrp="1" noChangeArrowheads="1"/>
          </p:cNvSpPr>
          <p:nvPr>
            <p:ph type="sldNum" sz="quarter" idx="10"/>
          </p:nvPr>
        </p:nvSpPr>
        <p:spPr>
          <a:ln/>
        </p:spPr>
        <p:txBody>
          <a:bodyPr/>
          <a:lstStyle>
            <a:lvl1pPr>
              <a:defRPr/>
            </a:lvl1pPr>
          </a:lstStyle>
          <a:p>
            <a:pPr>
              <a:defRPr/>
            </a:pPr>
            <a:fld id="{4D858989-EE21-4BBB-9AB7-A16EDB8544E8}" type="slidenum">
              <a:rPr lang="en-US" altLang="en-US"/>
              <a:pPr>
                <a:defRPr/>
              </a:pPr>
              <a:t>‹#›</a:t>
            </a:fld>
            <a:endParaRPr lang="en-US" altLang="en-US"/>
          </a:p>
        </p:txBody>
      </p:sp>
    </p:spTree>
  </p:cSld>
  <p:clrMapOvr>
    <a:masterClrMapping/>
  </p:clrMapOvr>
  <p:transition advClick="0">
    <p:newsflash/>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31863" y="96838"/>
            <a:ext cx="7158037" cy="1412875"/>
          </a:xfrm>
        </p:spPr>
        <p:txBody>
          <a:bodyPr/>
          <a:lstStyle/>
          <a:p>
            <a:r>
              <a:rPr lang="en-US"/>
              <a:t>Click to edit Master title style</a:t>
            </a:r>
            <a:endParaRPr lang="id-ID"/>
          </a:p>
        </p:txBody>
      </p:sp>
      <p:sp>
        <p:nvSpPr>
          <p:cNvPr id="3" name="Text Placeholder 2"/>
          <p:cNvSpPr>
            <a:spLocks noGrp="1"/>
          </p:cNvSpPr>
          <p:nvPr>
            <p:ph type="body" sz="half" idx="1"/>
          </p:nvPr>
        </p:nvSpPr>
        <p:spPr>
          <a:xfrm>
            <a:off x="949325" y="1981200"/>
            <a:ext cx="3754438"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p:cNvSpPr>
            <a:spLocks noGrp="1"/>
          </p:cNvSpPr>
          <p:nvPr>
            <p:ph sz="quarter" idx="2"/>
          </p:nvPr>
        </p:nvSpPr>
        <p:spPr>
          <a:xfrm>
            <a:off x="4856163" y="1981200"/>
            <a:ext cx="3754437"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Content Placeholder 4"/>
          <p:cNvSpPr>
            <a:spLocks noGrp="1"/>
          </p:cNvSpPr>
          <p:nvPr>
            <p:ph sz="quarter" idx="3"/>
          </p:nvPr>
        </p:nvSpPr>
        <p:spPr>
          <a:xfrm>
            <a:off x="4856163" y="4114800"/>
            <a:ext cx="3754437" cy="198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
        <p:nvSpPr>
          <p:cNvPr id="6" name="Date Placeholder 5"/>
          <p:cNvSpPr>
            <a:spLocks noGrp="1"/>
          </p:cNvSpPr>
          <p:nvPr>
            <p:ph type="dt" sz="half" idx="10"/>
          </p:nvPr>
        </p:nvSpPr>
        <p:spPr>
          <a:xfrm>
            <a:off x="946150" y="6248400"/>
            <a:ext cx="1905000" cy="457200"/>
          </a:xfrm>
          <a:prstGeom prst="rect">
            <a:avLst/>
          </a:prstGeom>
        </p:spPr>
        <p:txBody>
          <a:bodyPr/>
          <a:lstStyle>
            <a:lvl1pPr>
              <a:defRPr/>
            </a:lvl1pPr>
          </a:lstStyle>
          <a:p>
            <a:endParaRPr lang="en-US" altLang="ja-JP"/>
          </a:p>
        </p:txBody>
      </p:sp>
      <p:sp>
        <p:nvSpPr>
          <p:cNvPr id="7" name="Footer Placeholder 6"/>
          <p:cNvSpPr>
            <a:spLocks noGrp="1"/>
          </p:cNvSpPr>
          <p:nvPr>
            <p:ph type="ftr" sz="quarter" idx="11"/>
          </p:nvPr>
        </p:nvSpPr>
        <p:spPr>
          <a:xfrm>
            <a:off x="3352800" y="6248400"/>
            <a:ext cx="2895600" cy="457200"/>
          </a:xfrm>
          <a:prstGeom prst="rect">
            <a:avLst/>
          </a:prstGeom>
        </p:spPr>
        <p:txBody>
          <a:bodyPr/>
          <a:lstStyle>
            <a:lvl1pPr algn="r">
              <a:defRPr/>
            </a:lvl1pPr>
          </a:lstStyle>
          <a:p>
            <a:r>
              <a:rPr lang="en-US" altLang="ja-JP"/>
              <a:t>ajib fik udinus</a:t>
            </a:r>
          </a:p>
        </p:txBody>
      </p:sp>
      <p:sp>
        <p:nvSpPr>
          <p:cNvPr id="8" name="Slide Number Placeholder 7"/>
          <p:cNvSpPr>
            <a:spLocks noGrp="1"/>
          </p:cNvSpPr>
          <p:nvPr>
            <p:ph type="sldNum" sz="quarter" idx="12"/>
          </p:nvPr>
        </p:nvSpPr>
        <p:spPr>
          <a:xfrm>
            <a:off x="6705600" y="6248400"/>
            <a:ext cx="1905000" cy="457200"/>
          </a:xfrm>
        </p:spPr>
        <p:txBody>
          <a:bodyPr/>
          <a:lstStyle>
            <a:lvl1pPr>
              <a:defRPr/>
            </a:lvl1pPr>
          </a:lstStyle>
          <a:p>
            <a:fld id="{E863D0E1-7443-4391-B191-4049FD240702}" type="slidenum">
              <a:rPr lang="ja-JP" altLang="en-US"/>
              <a:pPr/>
              <a:t>‹#›</a:t>
            </a:fld>
            <a:endParaRPr lang="en-US" altLang="ja-JP"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Rectangle 5"/>
          <p:cNvSpPr>
            <a:spLocks noGrp="1" noChangeArrowheads="1"/>
          </p:cNvSpPr>
          <p:nvPr>
            <p:ph type="sldNum" sz="quarter" idx="10"/>
          </p:nvPr>
        </p:nvSpPr>
        <p:spPr>
          <a:ln/>
        </p:spPr>
        <p:txBody>
          <a:bodyPr/>
          <a:lstStyle>
            <a:lvl1pPr>
              <a:defRPr/>
            </a:lvl1pPr>
          </a:lstStyle>
          <a:p>
            <a:pPr>
              <a:defRPr/>
            </a:pPr>
            <a:fld id="{6CCB9EDC-F6F7-4BFA-897C-C35E45C7E461}" type="slidenum">
              <a:rPr lang="en-US" altLang="en-US"/>
              <a:pPr>
                <a:defRPr/>
              </a:pPr>
              <a:t>‹#›</a:t>
            </a:fld>
            <a:endParaRPr lang="en-US" altLang="en-US"/>
          </a:p>
        </p:txBody>
      </p:sp>
      <p:sp>
        <p:nvSpPr>
          <p:cNvPr id="5" name="Footer Placeholder 7">
            <a:extLst>
              <a:ext uri="{FF2B5EF4-FFF2-40B4-BE49-F238E27FC236}">
                <a16:creationId xmlns:a16="http://schemas.microsoft.com/office/drawing/2014/main" id="{B7691BA6-D412-46BF-8738-0FDE53DB0C8E}"/>
              </a:ext>
            </a:extLst>
          </p:cNvPr>
          <p:cNvSpPr>
            <a:spLocks noGrp="1"/>
          </p:cNvSpPr>
          <p:nvPr>
            <p:ph type="ftr" sz="quarter" idx="11"/>
          </p:nvPr>
        </p:nvSpPr>
        <p:spPr>
          <a:xfrm>
            <a:off x="5715000" y="6400800"/>
            <a:ext cx="2895600" cy="381000"/>
          </a:xfrm>
          <a:prstGeom prst="rect">
            <a:avLst/>
          </a:prstGeom>
        </p:spPr>
        <p:txBody>
          <a:bodyPr anchor="b"/>
          <a:lstStyle>
            <a:defPPr>
              <a:defRPr lang="en-US"/>
            </a:defPPr>
            <a:lvl1pPr marL="0" algn="l" defTabSz="914400" rtl="0" eaLnBrk="1" latinLnBrk="0" hangingPunct="1">
              <a:defRPr kumimoji="0" sz="1200" kern="1200">
                <a:solidFill>
                  <a:schemeClr val="bg2">
                    <a:shade val="50000"/>
                    <a:satMod val="200000"/>
                  </a:schemeClr>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err="1"/>
              <a:t>ajib</a:t>
            </a:r>
            <a:r>
              <a:rPr lang="en-US" dirty="0"/>
              <a:t> </a:t>
            </a:r>
            <a:r>
              <a:rPr lang="en-US" dirty="0" err="1"/>
              <a:t>fik</a:t>
            </a:r>
            <a:r>
              <a:rPr lang="en-US" dirty="0"/>
              <a:t> </a:t>
            </a:r>
            <a:r>
              <a:rPr lang="en-US" dirty="0" err="1"/>
              <a:t>udinus</a:t>
            </a:r>
            <a:endParaRPr kumimoji="0" lang="en-US" dirty="0"/>
          </a:p>
        </p:txBody>
      </p:sp>
    </p:spTree>
  </p:cSld>
  <p:clrMapOvr>
    <a:masterClrMapping/>
  </p:clrMapOvr>
  <p:transition advClick="0">
    <p:newsfla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id-ID"/>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sldNum" sz="quarter" idx="10"/>
          </p:nvPr>
        </p:nvSpPr>
        <p:spPr>
          <a:ln/>
        </p:spPr>
        <p:txBody>
          <a:bodyPr/>
          <a:lstStyle>
            <a:lvl1pPr>
              <a:defRPr/>
            </a:lvl1pPr>
          </a:lstStyle>
          <a:p>
            <a:pPr>
              <a:defRPr/>
            </a:pPr>
            <a:fld id="{68FC131E-6061-4D27-8DDD-4CE034C83BCD}" type="slidenum">
              <a:rPr lang="en-US" altLang="en-US"/>
              <a:pPr>
                <a:defRPr/>
              </a:pPr>
              <a:t>‹#›</a:t>
            </a:fld>
            <a:endParaRPr lang="en-US" altLang="en-US"/>
          </a:p>
        </p:txBody>
      </p:sp>
    </p:spTree>
  </p:cSld>
  <p:clrMapOvr>
    <a:masterClrMapping/>
  </p:clrMapOvr>
  <p:transition advClick="0">
    <p:newsfla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sz="half" idx="1"/>
          </p:nvPr>
        </p:nvSpPr>
        <p:spPr>
          <a:xfrm>
            <a:off x="457200" y="1371600"/>
            <a:ext cx="4038600" cy="4792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p:cNvSpPr>
            <a:spLocks noGrp="1"/>
          </p:cNvSpPr>
          <p:nvPr>
            <p:ph sz="half" idx="2"/>
          </p:nvPr>
        </p:nvSpPr>
        <p:spPr>
          <a:xfrm>
            <a:off x="4648200" y="1371600"/>
            <a:ext cx="4038600" cy="4792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Rectangle 5"/>
          <p:cNvSpPr>
            <a:spLocks noGrp="1" noChangeArrowheads="1"/>
          </p:cNvSpPr>
          <p:nvPr>
            <p:ph type="sldNum" sz="quarter" idx="10"/>
          </p:nvPr>
        </p:nvSpPr>
        <p:spPr>
          <a:ln/>
        </p:spPr>
        <p:txBody>
          <a:bodyPr/>
          <a:lstStyle>
            <a:lvl1pPr>
              <a:defRPr/>
            </a:lvl1pPr>
          </a:lstStyle>
          <a:p>
            <a:pPr>
              <a:defRPr/>
            </a:pPr>
            <a:fld id="{B9B0F3D1-744D-4DE3-BB8F-301F55428B79}" type="slidenum">
              <a:rPr lang="en-US" altLang="en-US"/>
              <a:pPr>
                <a:defRPr/>
              </a:pPr>
              <a:t>‹#›</a:t>
            </a:fld>
            <a:endParaRPr lang="en-US" altLang="en-US"/>
          </a:p>
        </p:txBody>
      </p:sp>
    </p:spTree>
  </p:cSld>
  <p:clrMapOvr>
    <a:masterClrMapping/>
  </p:clrMapOvr>
  <p:transition advClick="0">
    <p:newsfla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id-ID"/>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Rectangle 5"/>
          <p:cNvSpPr>
            <a:spLocks noGrp="1" noChangeArrowheads="1"/>
          </p:cNvSpPr>
          <p:nvPr>
            <p:ph type="sldNum" sz="quarter" idx="10"/>
          </p:nvPr>
        </p:nvSpPr>
        <p:spPr>
          <a:ln/>
        </p:spPr>
        <p:txBody>
          <a:bodyPr/>
          <a:lstStyle>
            <a:lvl1pPr>
              <a:defRPr/>
            </a:lvl1pPr>
          </a:lstStyle>
          <a:p>
            <a:pPr>
              <a:defRPr/>
            </a:pPr>
            <a:fld id="{118E1282-E0D1-4A9F-8850-F69FC349AE85}" type="slidenum">
              <a:rPr lang="en-US" altLang="en-US"/>
              <a:pPr>
                <a:defRPr/>
              </a:pPr>
              <a:t>‹#›</a:t>
            </a:fld>
            <a:endParaRPr lang="en-US" altLang="en-US"/>
          </a:p>
        </p:txBody>
      </p:sp>
    </p:spTree>
  </p:cSld>
  <p:clrMapOvr>
    <a:masterClrMapping/>
  </p:clrMapOvr>
  <p:transition advClick="0">
    <p:newsfla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Rectangle 5"/>
          <p:cNvSpPr>
            <a:spLocks noGrp="1" noChangeArrowheads="1"/>
          </p:cNvSpPr>
          <p:nvPr>
            <p:ph type="sldNum" sz="quarter" idx="10"/>
          </p:nvPr>
        </p:nvSpPr>
        <p:spPr>
          <a:ln/>
        </p:spPr>
        <p:txBody>
          <a:bodyPr/>
          <a:lstStyle>
            <a:lvl1pPr>
              <a:defRPr/>
            </a:lvl1pPr>
          </a:lstStyle>
          <a:p>
            <a:pPr>
              <a:defRPr/>
            </a:pPr>
            <a:fld id="{1AA3CEEF-C520-4BB6-A9D9-91B084E3BE0D}" type="slidenum">
              <a:rPr lang="en-US" altLang="en-US"/>
              <a:pPr>
                <a:defRPr/>
              </a:pPr>
              <a:t>‹#›</a:t>
            </a:fld>
            <a:endParaRPr lang="en-US" altLang="en-US"/>
          </a:p>
        </p:txBody>
      </p:sp>
    </p:spTree>
  </p:cSld>
  <p:clrMapOvr>
    <a:masterClrMapping/>
  </p:clrMapOvr>
  <p:transition advClick="0">
    <p:newsfla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a:ln/>
        </p:spPr>
        <p:txBody>
          <a:bodyPr/>
          <a:lstStyle>
            <a:lvl1pPr>
              <a:defRPr/>
            </a:lvl1pPr>
          </a:lstStyle>
          <a:p>
            <a:pPr>
              <a:defRPr/>
            </a:pPr>
            <a:fld id="{0C247816-01B6-4EEB-AD72-B3D6B9EEA84D}" type="slidenum">
              <a:rPr lang="en-US" altLang="en-US"/>
              <a:pPr>
                <a:defRPr/>
              </a:pPr>
              <a:t>‹#›</a:t>
            </a:fld>
            <a:endParaRPr lang="en-US" altLang="en-US"/>
          </a:p>
        </p:txBody>
      </p:sp>
    </p:spTree>
  </p:cSld>
  <p:clrMapOvr>
    <a:masterClrMapping/>
  </p:clrMapOvr>
  <p:transition advClick="0">
    <p:newsfla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endParaRPr lang="id-ID"/>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sldNum" sz="quarter" idx="10"/>
          </p:nvPr>
        </p:nvSpPr>
        <p:spPr>
          <a:ln/>
        </p:spPr>
        <p:txBody>
          <a:bodyPr/>
          <a:lstStyle>
            <a:lvl1pPr>
              <a:defRPr/>
            </a:lvl1pPr>
          </a:lstStyle>
          <a:p>
            <a:pPr>
              <a:defRPr/>
            </a:pPr>
            <a:fld id="{EDCD14B0-B640-4EC8-AF7D-616B9E7D7447}" type="slidenum">
              <a:rPr lang="en-US" altLang="en-US"/>
              <a:pPr>
                <a:defRPr/>
              </a:pPr>
              <a:t>‹#›</a:t>
            </a:fld>
            <a:endParaRPr lang="en-US" altLang="en-US"/>
          </a:p>
        </p:txBody>
      </p:sp>
    </p:spTree>
  </p:cSld>
  <p:clrMapOvr>
    <a:masterClrMapping/>
  </p:clrMapOvr>
  <p:transition advClick="0">
    <p:newsfla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endParaRPr lang="id-ID"/>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d-ID"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sldNum" sz="quarter" idx="10"/>
          </p:nvPr>
        </p:nvSpPr>
        <p:spPr>
          <a:ln/>
        </p:spPr>
        <p:txBody>
          <a:bodyPr/>
          <a:lstStyle>
            <a:lvl1pPr>
              <a:defRPr/>
            </a:lvl1pPr>
          </a:lstStyle>
          <a:p>
            <a:pPr>
              <a:defRPr/>
            </a:pPr>
            <a:fld id="{A81A9834-E405-4B3E-BEBF-5FD04B96D7C0}" type="slidenum">
              <a:rPr lang="en-US" altLang="en-US"/>
              <a:pPr>
                <a:defRPr/>
              </a:pPr>
              <a:t>‹#›</a:t>
            </a:fld>
            <a:endParaRPr lang="en-US" altLang="en-US"/>
          </a:p>
        </p:txBody>
      </p:sp>
    </p:spTree>
  </p:cSld>
  <p:clrMapOvr>
    <a:masterClrMapping/>
  </p:clrMapOvr>
  <p:transition advClick="0">
    <p:newsfla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9474" name="Rectangle 2"/>
          <p:cNvSpPr>
            <a:spLocks noChangeArrowheads="1"/>
          </p:cNvSpPr>
          <p:nvPr userDrawn="1"/>
        </p:nvSpPr>
        <p:spPr bwMode="auto">
          <a:xfrm>
            <a:off x="0" y="6477000"/>
            <a:ext cx="9144000" cy="381000"/>
          </a:xfrm>
          <a:prstGeom prst="rect">
            <a:avLst/>
          </a:prstGeom>
          <a:gradFill rotWithShape="1">
            <a:gsLst>
              <a:gs pos="0">
                <a:srgbClr val="969696">
                  <a:alpha val="50000"/>
                </a:srgbClr>
              </a:gs>
              <a:gs pos="100000">
                <a:schemeClr val="bg1"/>
              </a:gs>
            </a:gsLst>
            <a:lin ang="0" scaled="1"/>
          </a:gradFill>
          <a:ln w="9525">
            <a:noFill/>
            <a:miter lim="800000"/>
            <a:headEnd/>
            <a:tailEnd/>
          </a:ln>
          <a:effectLst/>
        </p:spPr>
        <p:txBody>
          <a:bodyPr wrap="none" anchor="ctr"/>
          <a:lstStyle/>
          <a:p>
            <a:pPr>
              <a:defRPr/>
            </a:pPr>
            <a:endParaRPr lang="id-ID"/>
          </a:p>
        </p:txBody>
      </p:sp>
      <p:sp>
        <p:nvSpPr>
          <p:cNvPr id="1129476" name="Rectangle 4"/>
          <p:cNvSpPr>
            <a:spLocks noGrp="1" noChangeArrowheads="1"/>
          </p:cNvSpPr>
          <p:nvPr>
            <p:ph type="body" idx="1"/>
          </p:nvPr>
        </p:nvSpPr>
        <p:spPr bwMode="auto">
          <a:xfrm>
            <a:off x="457200" y="1371600"/>
            <a:ext cx="8229600" cy="47926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29477" name="Rectangle 5"/>
          <p:cNvSpPr>
            <a:spLocks noGrp="1" noChangeArrowheads="1"/>
          </p:cNvSpPr>
          <p:nvPr>
            <p:ph type="sldNum" sz="quarter" idx="4"/>
          </p:nvPr>
        </p:nvSpPr>
        <p:spPr bwMode="auto">
          <a:xfrm>
            <a:off x="76200" y="6553200"/>
            <a:ext cx="21336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kumimoji="0" sz="1200" b="1">
                <a:solidFill>
                  <a:srgbClr val="5F5F5F"/>
                </a:solidFill>
                <a:effectLst/>
              </a:defRPr>
            </a:lvl1pPr>
          </a:lstStyle>
          <a:p>
            <a:pPr>
              <a:defRPr/>
            </a:pPr>
            <a:fld id="{B422D9C9-F355-4E3B-AFF5-B590FC5E5B5E}" type="slidenum">
              <a:rPr lang="en-US" altLang="en-US"/>
              <a:pPr>
                <a:defRPr/>
              </a:pPr>
              <a:t>‹#›</a:t>
            </a:fld>
            <a:endParaRPr lang="en-US" altLang="en-US"/>
          </a:p>
        </p:txBody>
      </p:sp>
      <p:pic>
        <p:nvPicPr>
          <p:cNvPr id="3078" name="Picture 6" descr="320px-Computer-aj_aj_ashton_01"/>
          <p:cNvPicPr>
            <a:picLocks noChangeAspect="1" noChangeArrowheads="1"/>
          </p:cNvPicPr>
          <p:nvPr userDrawn="1"/>
        </p:nvPicPr>
        <p:blipFill>
          <a:blip r:embed="rId15" cstate="print"/>
          <a:srcRect l="2414" t="16907" b="15463"/>
          <a:stretch>
            <a:fillRect/>
          </a:stretch>
        </p:blipFill>
        <p:spPr bwMode="auto">
          <a:xfrm>
            <a:off x="8534400" y="6381750"/>
            <a:ext cx="609600" cy="476250"/>
          </a:xfrm>
          <a:prstGeom prst="rect">
            <a:avLst/>
          </a:prstGeom>
          <a:noFill/>
          <a:ln w="9525">
            <a:noFill/>
            <a:miter lim="800000"/>
            <a:headEnd/>
            <a:tailEnd/>
          </a:ln>
        </p:spPr>
      </p:pic>
      <p:sp>
        <p:nvSpPr>
          <p:cNvPr id="1129479" name="Rectangle 7"/>
          <p:cNvSpPr>
            <a:spLocks noGrp="1" noChangeArrowheads="1"/>
          </p:cNvSpPr>
          <p:nvPr>
            <p:ph type="title"/>
          </p:nvPr>
        </p:nvSpPr>
        <p:spPr bwMode="auto">
          <a:xfrm>
            <a:off x="457200" y="0"/>
            <a:ext cx="8382000" cy="762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129480" name="Line 8"/>
          <p:cNvSpPr>
            <a:spLocks noChangeShapeType="1"/>
          </p:cNvSpPr>
          <p:nvPr userDrawn="1"/>
        </p:nvSpPr>
        <p:spPr bwMode="auto">
          <a:xfrm>
            <a:off x="533400" y="762000"/>
            <a:ext cx="8153400" cy="0"/>
          </a:xfrm>
          <a:prstGeom prst="line">
            <a:avLst/>
          </a:prstGeom>
          <a:noFill/>
          <a:ln w="12700">
            <a:solidFill>
              <a:srgbClr val="B2B2B2"/>
            </a:solidFill>
            <a:round/>
            <a:headEnd/>
            <a:tailEnd/>
          </a:ln>
          <a:effectLst/>
        </p:spPr>
        <p:txBody>
          <a:bodyPr/>
          <a:lstStyle/>
          <a:p>
            <a:pPr>
              <a:defRPr/>
            </a:pPr>
            <a:endParaRPr lang="id-ID"/>
          </a:p>
        </p:txBody>
      </p:sp>
      <p:sp>
        <p:nvSpPr>
          <p:cNvPr id="9" name="Footer Placeholder 7">
            <a:extLst>
              <a:ext uri="{FF2B5EF4-FFF2-40B4-BE49-F238E27FC236}">
                <a16:creationId xmlns:a16="http://schemas.microsoft.com/office/drawing/2014/main" id="{0EBFDC50-8DEA-44C4-AC39-CFC2DD8A7616}"/>
              </a:ext>
            </a:extLst>
          </p:cNvPr>
          <p:cNvSpPr>
            <a:spLocks noGrp="1"/>
          </p:cNvSpPr>
          <p:nvPr>
            <p:ph type="ftr" sz="quarter" idx="3"/>
          </p:nvPr>
        </p:nvSpPr>
        <p:spPr>
          <a:xfrm>
            <a:off x="5715000" y="6477000"/>
            <a:ext cx="2895600" cy="381000"/>
          </a:xfrm>
          <a:prstGeom prst="rect">
            <a:avLst/>
          </a:prstGeom>
        </p:spPr>
        <p:txBody>
          <a:bodyPr anchor="b"/>
          <a:lstStyle>
            <a:defPPr>
              <a:defRPr lang="en-US"/>
            </a:defPPr>
            <a:lvl1pPr marL="0" algn="l" defTabSz="914400" rtl="0" eaLnBrk="1" latinLnBrk="0" hangingPunct="1">
              <a:defRPr kumimoji="0" sz="1200" kern="1200">
                <a:solidFill>
                  <a:schemeClr val="bg2">
                    <a:shade val="50000"/>
                    <a:satMod val="200000"/>
                  </a:schemeClr>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err="1"/>
              <a:t>ajib</a:t>
            </a:r>
            <a:r>
              <a:rPr lang="en-US" dirty="0"/>
              <a:t> </a:t>
            </a:r>
            <a:r>
              <a:rPr lang="en-US" dirty="0" err="1"/>
              <a:t>fik</a:t>
            </a:r>
            <a:r>
              <a:rPr lang="en-US" dirty="0"/>
              <a:t> </a:t>
            </a:r>
            <a:r>
              <a:rPr lang="en-US" dirty="0" err="1"/>
              <a:t>udinus</a:t>
            </a:r>
            <a:endParaRPr kumimoji="0" lang="en-US" dirty="0"/>
          </a:p>
        </p:txBody>
      </p:sp>
    </p:spTree>
  </p:cSld>
  <p:clrMap bg1="lt1" tx1="dk1" bg2="lt2" tx2="dk2" accent1="accent1" accent2="accent2" accent3="accent3" accent4="accent4" accent5="accent5" accent6="accent6" hlink="hlink" folHlink="folHlink"/>
  <p:sldLayoutIdLst>
    <p:sldLayoutId id="2147483706"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7" r:id="rId13"/>
  </p:sldLayoutIdLst>
  <p:transition advClick="0">
    <p:newsflash/>
  </p:transition>
  <p:hf hdr="0" dt="0"/>
  <p:txStyles>
    <p:titleStyle>
      <a:lvl1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Tahoma" pitchFamily="34" charset="0"/>
        </a:defRPr>
      </a:lvl2pPr>
      <a:lvl3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Tahoma" pitchFamily="34" charset="0"/>
        </a:defRPr>
      </a:lvl3pPr>
      <a:lvl4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Tahoma" pitchFamily="34" charset="0"/>
        </a:defRPr>
      </a:lvl4pPr>
      <a:lvl5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Tahoma" pitchFamily="34" charset="0"/>
        </a:defRPr>
      </a:lvl5pPr>
      <a:lvl6pPr marL="457200" algn="l" rtl="0" fontAlgn="base">
        <a:spcBef>
          <a:spcPct val="0"/>
        </a:spcBef>
        <a:spcAft>
          <a:spcPct val="0"/>
        </a:spcAft>
        <a:defRPr sz="4000" b="1">
          <a:solidFill>
            <a:schemeClr val="tx1"/>
          </a:solidFill>
          <a:effectLst>
            <a:outerShdw blurRad="38100" dist="38100" dir="2700000" algn="tl">
              <a:srgbClr val="C0C0C0"/>
            </a:outerShdw>
          </a:effectLst>
          <a:latin typeface="Tahoma" pitchFamily="34" charset="0"/>
        </a:defRPr>
      </a:lvl6pPr>
      <a:lvl7pPr marL="914400" algn="l" rtl="0" fontAlgn="base">
        <a:spcBef>
          <a:spcPct val="0"/>
        </a:spcBef>
        <a:spcAft>
          <a:spcPct val="0"/>
        </a:spcAft>
        <a:defRPr sz="4000" b="1">
          <a:solidFill>
            <a:schemeClr val="tx1"/>
          </a:solidFill>
          <a:effectLst>
            <a:outerShdw blurRad="38100" dist="38100" dir="2700000" algn="tl">
              <a:srgbClr val="C0C0C0"/>
            </a:outerShdw>
          </a:effectLst>
          <a:latin typeface="Tahoma" pitchFamily="34" charset="0"/>
        </a:defRPr>
      </a:lvl7pPr>
      <a:lvl8pPr marL="1371600" algn="l" rtl="0" fontAlgn="base">
        <a:spcBef>
          <a:spcPct val="0"/>
        </a:spcBef>
        <a:spcAft>
          <a:spcPct val="0"/>
        </a:spcAft>
        <a:defRPr sz="4000" b="1">
          <a:solidFill>
            <a:schemeClr val="tx1"/>
          </a:solidFill>
          <a:effectLst>
            <a:outerShdw blurRad="38100" dist="38100" dir="2700000" algn="tl">
              <a:srgbClr val="C0C0C0"/>
            </a:outerShdw>
          </a:effectLst>
          <a:latin typeface="Tahoma" pitchFamily="34" charset="0"/>
        </a:defRPr>
      </a:lvl8pPr>
      <a:lvl9pPr marL="1828800" algn="l" rtl="0" fontAlgn="base">
        <a:spcBef>
          <a:spcPct val="0"/>
        </a:spcBef>
        <a:spcAft>
          <a:spcPct val="0"/>
        </a:spcAft>
        <a:defRPr sz="4000" b="1">
          <a:solidFill>
            <a:schemeClr val="tx1"/>
          </a:solidFill>
          <a:effectLst>
            <a:outerShdw blurRad="38100" dist="38100" dir="2700000" algn="tl">
              <a:srgbClr val="C0C0C0"/>
            </a:outerShdw>
          </a:effectLst>
          <a:latin typeface="Tahoma" pitchFamily="34" charset="0"/>
        </a:defRPr>
      </a:lvl9pPr>
    </p:titleStyle>
    <p:bodyStyle>
      <a:lvl1pPr marL="342900" indent="-342900" algn="l" rtl="0" eaLnBrk="0" fontAlgn="base" hangingPunct="0">
        <a:spcBef>
          <a:spcPct val="20000"/>
        </a:spcBef>
        <a:spcAft>
          <a:spcPct val="0"/>
        </a:spcAft>
        <a:buClr>
          <a:schemeClr val="tx2"/>
        </a:buClr>
        <a:buSzPct val="70000"/>
        <a:buFont typeface="Wingdings" pitchFamily="2" charset="2"/>
        <a:buChar char="l"/>
        <a:defRPr sz="3000" b="1">
          <a:solidFill>
            <a:schemeClr val="tx1"/>
          </a:solidFill>
          <a:effectLst>
            <a:outerShdw blurRad="38100" dist="38100" dir="2700000" algn="tl">
              <a:srgbClr val="C0C0C0"/>
            </a:outerShdw>
          </a:effectLst>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itchFamily="2" charset="2"/>
        <a:buChar char="l"/>
        <a:defRPr sz="2600" b="1">
          <a:solidFill>
            <a:schemeClr val="tx1"/>
          </a:solidFill>
          <a:effectLst>
            <a:outerShdw blurRad="38100" dist="38100" dir="2700000" algn="tl">
              <a:srgbClr val="C0C0C0"/>
            </a:outerShdw>
          </a:effectLst>
          <a:latin typeface="+mn-lt"/>
        </a:defRPr>
      </a:lvl2pPr>
      <a:lvl3pPr marL="987425" indent="-293688" algn="l" rtl="0" eaLnBrk="0" fontAlgn="base" hangingPunct="0">
        <a:spcBef>
          <a:spcPct val="20000"/>
        </a:spcBef>
        <a:spcAft>
          <a:spcPct val="0"/>
        </a:spcAft>
        <a:buClr>
          <a:schemeClr val="accent1"/>
        </a:buClr>
        <a:buSzPct val="70000"/>
        <a:buFont typeface="Wingdings" pitchFamily="2" charset="2"/>
        <a:buChar char="l"/>
        <a:defRPr sz="2300" b="1">
          <a:solidFill>
            <a:schemeClr val="tx1"/>
          </a:solidFill>
          <a:effectLst>
            <a:outerShdw blurRad="38100" dist="38100" dir="2700000" algn="tl">
              <a:srgbClr val="C0C0C0"/>
            </a:outerShdw>
          </a:effectLst>
          <a:latin typeface="+mn-lt"/>
        </a:defRPr>
      </a:lvl3pPr>
      <a:lvl4pPr marL="1281113" indent="-292100" algn="l" rtl="0" eaLnBrk="0" fontAlgn="base" hangingPunct="0">
        <a:spcBef>
          <a:spcPct val="20000"/>
        </a:spcBef>
        <a:spcAft>
          <a:spcPct val="0"/>
        </a:spcAft>
        <a:buClr>
          <a:schemeClr val="tx2"/>
        </a:buClr>
        <a:buSzPct val="75000"/>
        <a:buFont typeface="Wingdings" pitchFamily="2" charset="2"/>
        <a:buChar char="§"/>
        <a:defRPr sz="2000" b="1">
          <a:solidFill>
            <a:schemeClr val="tx1"/>
          </a:solidFill>
          <a:effectLst>
            <a:outerShdw blurRad="38100" dist="38100" dir="2700000" algn="tl">
              <a:srgbClr val="C0C0C0"/>
            </a:outerShdw>
          </a:effectLst>
          <a:latin typeface="+mn-lt"/>
        </a:defRPr>
      </a:lvl4pPr>
      <a:lvl5pPr marL="1598613" indent="-315913" algn="l" rtl="0" eaLnBrk="0" fontAlgn="base" hangingPunct="0">
        <a:spcBef>
          <a:spcPct val="20000"/>
        </a:spcBef>
        <a:spcAft>
          <a:spcPct val="0"/>
        </a:spcAft>
        <a:buClr>
          <a:schemeClr val="folHlink"/>
        </a:buClr>
        <a:buSzPct val="80000"/>
        <a:buFont typeface="Wingdings" pitchFamily="2" charset="2"/>
        <a:buChar char="§"/>
        <a:defRPr sz="2000" b="1">
          <a:solidFill>
            <a:schemeClr val="tx1"/>
          </a:solidFill>
          <a:effectLst>
            <a:outerShdw blurRad="38100" dist="38100" dir="2700000" algn="tl">
              <a:srgbClr val="C0C0C0"/>
            </a:outerShdw>
          </a:effectLst>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b="1">
          <a:solidFill>
            <a:schemeClr val="tx1"/>
          </a:solidFill>
          <a:effectLst>
            <a:outerShdw blurRad="38100" dist="38100" dir="2700000" algn="tl">
              <a:srgbClr val="C0C0C0"/>
            </a:outerShdw>
          </a:effectLst>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b="1">
          <a:solidFill>
            <a:schemeClr val="tx1"/>
          </a:solidFill>
          <a:effectLst>
            <a:outerShdw blurRad="38100" dist="38100" dir="2700000" algn="tl">
              <a:srgbClr val="C0C0C0"/>
            </a:outerShdw>
          </a:effectLst>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b="1">
          <a:solidFill>
            <a:schemeClr val="tx1"/>
          </a:solidFill>
          <a:effectLst>
            <a:outerShdw blurRad="38100" dist="38100" dir="2700000" algn="tl">
              <a:srgbClr val="C0C0C0"/>
            </a:outerShdw>
          </a:effectLst>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b="1">
          <a:solidFill>
            <a:schemeClr val="tx1"/>
          </a:solidFill>
          <a:effectLst>
            <a:outerShdw blurRad="38100" dist="38100" dir="2700000" algn="tl">
              <a:srgbClr val="C0C0C0"/>
            </a:outerShdw>
          </a:effectLst>
          <a:latin typeface="+mn-lt"/>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jibsusanto@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ajibsusanto.net/" TargetMode="External"/><Relationship Id="rId4" Type="http://schemas.openxmlformats.org/officeDocument/2006/relationships/hyperlink" Target="mailto:ajib.susanto@dsn.dinus.ac.id"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hyperlink" Target="https://www.oracle.com/java/technologies/javase-downloads.htm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oleObject" Target="../embeddings/oleObject2.bin"/><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oleObject" Target="../embeddings/oleObject3.bin"/></Relationships>
</file>

<file path=ppt/slides/_rels/slide3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docs/index.html"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3.png"/><Relationship Id="rId2" Type="http://schemas.openxmlformats.org/officeDocument/2006/relationships/image" Target="../media/image38.jpg"/><Relationship Id="rId1" Type="http://schemas.openxmlformats.org/officeDocument/2006/relationships/slideLayout" Target="../slideLayouts/slideLayout2.xml"/><Relationship Id="rId6" Type="http://schemas.openxmlformats.org/officeDocument/2006/relationships/hyperlink" Target="http://ajibsusanto.net/" TargetMode="External"/><Relationship Id="rId5" Type="http://schemas.openxmlformats.org/officeDocument/2006/relationships/hyperlink" Target="mailto:ajib.susanto@dsn.dinus.ac.id" TargetMode="External"/><Relationship Id="rId4" Type="http://schemas.openxmlformats.org/officeDocument/2006/relationships/hyperlink" Target="mailto:ajibsusanto@gmail.com" TargetMode="Externa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3" Type="http://schemas.openxmlformats.org/officeDocument/2006/relationships/hyperlink" Target="http://www.oracle.com/technetwork/java/javase/downloads/jav-se-7-tutorial-2012-02-28-1536013.html" TargetMode="External"/><Relationship Id="rId2" Type="http://schemas.openxmlformats.org/officeDocument/2006/relationships/hyperlink" Target="http://docs.oracle.com/javase/tutorial/java/nutsandbolts/" TargetMode="External"/><Relationship Id="rId1" Type="http://schemas.openxmlformats.org/officeDocument/2006/relationships/slideLayout" Target="../slideLayouts/slideLayout2.xml"/><Relationship Id="rId4" Type="http://schemas.openxmlformats.org/officeDocument/2006/relationships/hyperlink" Target="https://docs.oracle.com/en/java/javase/index.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3"/>
          <p:cNvSpPr>
            <a:spLocks noGrp="1" noChangeArrowheads="1"/>
          </p:cNvSpPr>
          <p:nvPr>
            <p:ph type="sldNum" sz="quarter" idx="10"/>
          </p:nvPr>
        </p:nvSpPr>
        <p:spPr>
          <a:noFill/>
        </p:spPr>
        <p:txBody>
          <a:bodyPr/>
          <a:lstStyle/>
          <a:p>
            <a:fld id="{4E5FB96A-3E28-4E53-8C09-EB92936A6EA2}" type="slidenum">
              <a:rPr lang="en-US" altLang="en-US" smtClean="0"/>
              <a:pPr/>
              <a:t>1</a:t>
            </a:fld>
            <a:endParaRPr lang="en-US" altLang="en-US" dirty="0"/>
          </a:p>
        </p:txBody>
      </p:sp>
      <p:sp>
        <p:nvSpPr>
          <p:cNvPr id="1131524" name="Rectangle 4"/>
          <p:cNvSpPr>
            <a:spLocks noGrp="1" noChangeArrowheads="1"/>
          </p:cNvSpPr>
          <p:nvPr>
            <p:ph type="ctrTitle"/>
          </p:nvPr>
        </p:nvSpPr>
        <p:spPr>
          <a:xfrm>
            <a:off x="228600" y="838200"/>
            <a:ext cx="8610600" cy="1295400"/>
          </a:xfrm>
        </p:spPr>
        <p:txBody>
          <a:bodyPr/>
          <a:lstStyle/>
          <a:p>
            <a:pPr eaLnBrk="1" hangingPunct="1">
              <a:defRPr/>
            </a:pPr>
            <a:r>
              <a:rPr lang="id-ID" sz="5500" dirty="0">
                <a:solidFill>
                  <a:srgbClr val="C00000"/>
                </a:solidFill>
              </a:rPr>
              <a:t>Object-Oriented Programming </a:t>
            </a:r>
            <a:r>
              <a:rPr lang="id-ID" sz="5500" dirty="0">
                <a:solidFill>
                  <a:schemeClr val="tx1"/>
                </a:solidFill>
              </a:rPr>
              <a:t>with Java</a:t>
            </a:r>
            <a:endParaRPr lang="en-US" sz="5500" dirty="0">
              <a:solidFill>
                <a:schemeClr val="tx1"/>
              </a:solidFill>
            </a:endParaRPr>
          </a:p>
        </p:txBody>
      </p:sp>
      <p:sp>
        <p:nvSpPr>
          <p:cNvPr id="1131525" name="Rectangle 5"/>
          <p:cNvSpPr>
            <a:spLocks noGrp="1" noChangeArrowheads="1"/>
          </p:cNvSpPr>
          <p:nvPr>
            <p:ph type="subTitle" idx="1"/>
          </p:nvPr>
        </p:nvSpPr>
        <p:spPr>
          <a:xfrm>
            <a:off x="838200" y="3962400"/>
            <a:ext cx="7543800" cy="2286000"/>
          </a:xfrm>
        </p:spPr>
        <p:txBody>
          <a:bodyPr/>
          <a:lstStyle/>
          <a:p>
            <a:r>
              <a:rPr lang="en-US" sz="4000" dirty="0" err="1">
                <a:effectLst>
                  <a:outerShdw blurRad="38100" dist="38100" dir="2700000" algn="tl">
                    <a:srgbClr val="000000">
                      <a:alpha val="43137"/>
                    </a:srgbClr>
                  </a:outerShdw>
                </a:effectLst>
              </a:rPr>
              <a:t>Ajib</a:t>
            </a:r>
            <a:r>
              <a:rPr lang="en-US" sz="4000" dirty="0">
                <a:effectLst>
                  <a:outerShdw blurRad="38100" dist="38100" dir="2700000" algn="tl">
                    <a:srgbClr val="000000">
                      <a:alpha val="43137"/>
                    </a:srgbClr>
                  </a:outerShdw>
                </a:effectLst>
              </a:rPr>
              <a:t> Susanto</a:t>
            </a:r>
            <a:endParaRPr lang="en-US" sz="2800" dirty="0">
              <a:effectLst>
                <a:outerShdw blurRad="38100" dist="38100" dir="2700000" algn="tl">
                  <a:srgbClr val="000000">
                    <a:alpha val="43137"/>
                  </a:srgbClr>
                </a:outerShdw>
              </a:effectLst>
            </a:endParaRPr>
          </a:p>
          <a:p>
            <a:pPr>
              <a:spcBef>
                <a:spcPts val="0"/>
              </a:spcBef>
            </a:pPr>
            <a:r>
              <a:rPr lang="en-US" sz="2800" b="0" dirty="0">
                <a:solidFill>
                  <a:srgbClr val="0070C0"/>
                </a:solidFill>
                <a:effectLst/>
                <a:hlinkClick r:id="rId3">
                  <a:extLst>
                    <a:ext uri="{A12FA001-AC4F-418D-AE19-62706E023703}">
                      <ahyp:hlinkClr xmlns:ahyp="http://schemas.microsoft.com/office/drawing/2018/hyperlinkcolor" val="tx"/>
                    </a:ext>
                  </a:extLst>
                </a:hlinkClick>
              </a:rPr>
              <a:t>ajibsusanto@gmail.com</a:t>
            </a:r>
            <a:endParaRPr lang="en-US" sz="2800" b="0" dirty="0">
              <a:solidFill>
                <a:srgbClr val="0070C0"/>
              </a:solidFill>
              <a:effectLst/>
            </a:endParaRPr>
          </a:p>
          <a:p>
            <a:pPr>
              <a:spcBef>
                <a:spcPts val="0"/>
              </a:spcBef>
            </a:pPr>
            <a:r>
              <a:rPr lang="en-US" sz="2800" b="0" dirty="0">
                <a:solidFill>
                  <a:srgbClr val="0070C0"/>
                </a:solidFill>
                <a:effectLst/>
                <a:hlinkClick r:id="rId4">
                  <a:extLst>
                    <a:ext uri="{A12FA001-AC4F-418D-AE19-62706E023703}">
                      <ahyp:hlinkClr xmlns:ahyp="http://schemas.microsoft.com/office/drawing/2018/hyperlinkcolor" val="tx"/>
                    </a:ext>
                  </a:extLst>
                </a:hlinkClick>
              </a:rPr>
              <a:t>ajib.susanto@dsn.dinus.ac.id</a:t>
            </a:r>
            <a:r>
              <a:rPr lang="en-US" sz="2800" b="0" dirty="0">
                <a:solidFill>
                  <a:srgbClr val="0070C0"/>
                </a:solidFill>
                <a:effectLst/>
              </a:rPr>
              <a:t> </a:t>
            </a:r>
          </a:p>
          <a:p>
            <a:pPr>
              <a:spcBef>
                <a:spcPts val="0"/>
              </a:spcBef>
            </a:pPr>
            <a:r>
              <a:rPr lang="en-US" sz="2800" b="0" dirty="0">
                <a:solidFill>
                  <a:srgbClr val="0070C0"/>
                </a:solidFill>
                <a:effectLst/>
                <a:hlinkClick r:id="rId5">
                  <a:extLst>
                    <a:ext uri="{A12FA001-AC4F-418D-AE19-62706E023703}">
                      <ahyp:hlinkClr xmlns:ahyp="http://schemas.microsoft.com/office/drawing/2018/hyperlinkcolor" val="tx"/>
                    </a:ext>
                  </a:extLst>
                </a:hlinkClick>
              </a:rPr>
              <a:t>http://ajibsusanto.net</a:t>
            </a:r>
            <a:r>
              <a:rPr lang="en-US" sz="2800" b="0" dirty="0">
                <a:solidFill>
                  <a:srgbClr val="0070C0"/>
                </a:solidFill>
                <a:effectLst/>
              </a:rPr>
              <a:t> </a:t>
            </a:r>
          </a:p>
          <a:p>
            <a:pPr>
              <a:spcBef>
                <a:spcPts val="0"/>
              </a:spcBef>
            </a:pPr>
            <a:r>
              <a:rPr lang="en-US" sz="2800" b="0" dirty="0">
                <a:solidFill>
                  <a:srgbClr val="0070C0"/>
                </a:solidFill>
                <a:effectLst/>
              </a:rPr>
              <a:t>@</a:t>
            </a:r>
            <a:r>
              <a:rPr lang="en-US" sz="2800" b="0" dirty="0" err="1">
                <a:solidFill>
                  <a:srgbClr val="0070C0"/>
                </a:solidFill>
                <a:effectLst/>
              </a:rPr>
              <a:t>ajibsusanto</a:t>
            </a:r>
            <a:r>
              <a:rPr lang="en-US" sz="2800" b="0" dirty="0">
                <a:solidFill>
                  <a:srgbClr val="0070C0"/>
                </a:solidFill>
                <a:effectLst/>
              </a:rPr>
              <a:t> / 085876247118</a:t>
            </a:r>
            <a:endParaRPr lang="en-US" sz="2000" b="0" dirty="0">
              <a:solidFill>
                <a:srgbClr val="0070C0"/>
              </a:solidFill>
              <a:effectLst/>
            </a:endParaRPr>
          </a:p>
        </p:txBody>
      </p:sp>
      <p:sp>
        <p:nvSpPr>
          <p:cNvPr id="2" name="Footer Placeholder 1">
            <a:extLst>
              <a:ext uri="{FF2B5EF4-FFF2-40B4-BE49-F238E27FC236}">
                <a16:creationId xmlns:a16="http://schemas.microsoft.com/office/drawing/2014/main" id="{40D6F535-B3EF-4B3E-A633-429CF28C03F1}"/>
              </a:ext>
            </a:extLst>
          </p:cNvPr>
          <p:cNvSpPr>
            <a:spLocks noGrp="1"/>
          </p:cNvSpPr>
          <p:nvPr>
            <p:ph type="ftr" sz="quarter" idx="11"/>
          </p:nvPr>
        </p:nvSpPr>
        <p:spPr/>
        <p:txBody>
          <a:bodyPr/>
          <a:lstStyle/>
          <a:p>
            <a:pPr algn="r"/>
            <a:r>
              <a:rPr lang="en-US"/>
              <a:t>ajib fik udinus</a:t>
            </a:r>
            <a:endParaRPr kumimoji="0" lang="en-US" dirty="0"/>
          </a:p>
        </p:txBody>
      </p:sp>
      <p:pic>
        <p:nvPicPr>
          <p:cNvPr id="6" name="Picture 4">
            <a:extLst>
              <a:ext uri="{FF2B5EF4-FFF2-40B4-BE49-F238E27FC236}">
                <a16:creationId xmlns:a16="http://schemas.microsoft.com/office/drawing/2014/main" id="{4639C4CF-63A5-4BDF-A63F-2881558BA5E4}"/>
              </a:ext>
            </a:extLst>
          </p:cNvPr>
          <p:cNvPicPr>
            <a:picLocks noChangeAspect="1" noChangeArrowheads="1"/>
          </p:cNvPicPr>
          <p:nvPr/>
        </p:nvPicPr>
        <p:blipFill>
          <a:blip r:embed="rId6" cstate="print"/>
          <a:srcRect/>
          <a:stretch>
            <a:fillRect/>
          </a:stretch>
        </p:blipFill>
        <p:spPr bwMode="auto">
          <a:xfrm>
            <a:off x="64294" y="4864722"/>
            <a:ext cx="1547812" cy="1512887"/>
          </a:xfrm>
          <a:prstGeom prst="rect">
            <a:avLst/>
          </a:prstGeom>
          <a:noFill/>
        </p:spPr>
      </p:pic>
    </p:spTree>
  </p:cSld>
  <p:clrMapOvr>
    <a:masterClrMapping/>
  </p:clrMapOvr>
  <p:transition advClick="0">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grpId="0" nodeType="clickEffect">
                                  <p:stCondLst>
                                    <p:cond delay="0"/>
                                  </p:stCondLst>
                                  <p:childTnLst>
                                    <p:set>
                                      <p:cBhvr>
                                        <p:cTn id="6" dur="1" fill="hold">
                                          <p:stCondLst>
                                            <p:cond delay="0"/>
                                          </p:stCondLst>
                                        </p:cTn>
                                        <p:tgtEl>
                                          <p:spTgt spid="1131525">
                                            <p:txEl>
                                              <p:pRg st="0" end="0"/>
                                            </p:txEl>
                                          </p:spTgt>
                                        </p:tgtEl>
                                        <p:attrNameLst>
                                          <p:attrName>style.visibility</p:attrName>
                                        </p:attrNameLst>
                                      </p:cBhvr>
                                      <p:to>
                                        <p:strVal val="visible"/>
                                      </p:to>
                                    </p:set>
                                    <p:anim calcmode="lin" valueType="num">
                                      <p:cBhvr>
                                        <p:cTn id="7" dur="500" decel="50000" fill="hold">
                                          <p:stCondLst>
                                            <p:cond delay="0"/>
                                          </p:stCondLst>
                                        </p:cTn>
                                        <p:tgtEl>
                                          <p:spTgt spid="1131525">
                                            <p:txEl>
                                              <p:pRg st="0" end="0"/>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131525">
                                            <p:txEl>
                                              <p:pRg st="0" end="0"/>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131525">
                                            <p:txEl>
                                              <p:pRg st="0" end="0"/>
                                            </p:txEl>
                                          </p:spTgt>
                                        </p:tgtEl>
                                        <p:attrNameLst>
                                          <p:attrName>ppt_w</p:attrName>
                                        </p:attrNameLst>
                                      </p:cBhvr>
                                      <p:tavLst>
                                        <p:tav tm="0">
                                          <p:val>
                                            <p:strVal val="#ppt_w*.05"/>
                                          </p:val>
                                        </p:tav>
                                        <p:tav tm="100000">
                                          <p:val>
                                            <p:strVal val="#ppt_w"/>
                                          </p:val>
                                        </p:tav>
                                      </p:tavLst>
                                    </p:anim>
                                    <p:anim calcmode="lin" valueType="num">
                                      <p:cBhvr>
                                        <p:cTn id="10" dur="1000" fill="hold"/>
                                        <p:tgtEl>
                                          <p:spTgt spid="1131525">
                                            <p:txEl>
                                              <p:pRg st="0" end="0"/>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131525">
                                            <p:txEl>
                                              <p:pRg st="0" end="0"/>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131525">
                                            <p:txEl>
                                              <p:pRg st="0" end="0"/>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131525">
                                            <p:txEl>
                                              <p:pRg st="0" end="0"/>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13152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5" presetClass="entr" presetSubtype="0" fill="hold" grpId="0" nodeType="clickEffect">
                                  <p:stCondLst>
                                    <p:cond delay="0"/>
                                  </p:stCondLst>
                                  <p:childTnLst>
                                    <p:set>
                                      <p:cBhvr>
                                        <p:cTn id="18" dur="1" fill="hold">
                                          <p:stCondLst>
                                            <p:cond delay="0"/>
                                          </p:stCondLst>
                                        </p:cTn>
                                        <p:tgtEl>
                                          <p:spTgt spid="1131525">
                                            <p:txEl>
                                              <p:pRg st="1" end="1"/>
                                            </p:txEl>
                                          </p:spTgt>
                                        </p:tgtEl>
                                        <p:attrNameLst>
                                          <p:attrName>style.visibility</p:attrName>
                                        </p:attrNameLst>
                                      </p:cBhvr>
                                      <p:to>
                                        <p:strVal val="visible"/>
                                      </p:to>
                                    </p:set>
                                    <p:anim calcmode="lin" valueType="num">
                                      <p:cBhvr>
                                        <p:cTn id="19" dur="500" decel="50000" fill="hold">
                                          <p:stCondLst>
                                            <p:cond delay="0"/>
                                          </p:stCondLst>
                                        </p:cTn>
                                        <p:tgtEl>
                                          <p:spTgt spid="1131525">
                                            <p:txEl>
                                              <p:pRg st="1" end="1"/>
                                            </p:txEl>
                                          </p:spTgt>
                                        </p:tgtEl>
                                        <p:attrNameLst>
                                          <p:attrName>style.rotation</p:attrName>
                                        </p:attrNameLst>
                                      </p:cBhvr>
                                      <p:tavLst>
                                        <p:tav tm="0">
                                          <p:val>
                                            <p:fltVal val="-90"/>
                                          </p:val>
                                        </p:tav>
                                        <p:tav tm="100000">
                                          <p:val>
                                            <p:fltVal val="0"/>
                                          </p:val>
                                        </p:tav>
                                      </p:tavLst>
                                    </p:anim>
                                    <p:anim calcmode="lin" valueType="num">
                                      <p:cBhvr>
                                        <p:cTn id="20" dur="500" decel="50000" fill="hold">
                                          <p:stCondLst>
                                            <p:cond delay="0"/>
                                          </p:stCondLst>
                                        </p:cTn>
                                        <p:tgtEl>
                                          <p:spTgt spid="1131525">
                                            <p:txEl>
                                              <p:pRg st="1" end="1"/>
                                            </p:txEl>
                                          </p:spTgt>
                                        </p:tgtEl>
                                        <p:attrNameLst>
                                          <p:attrName>ppt_w</p:attrName>
                                        </p:attrNameLst>
                                      </p:cBhvr>
                                      <p:tavLst>
                                        <p:tav tm="0">
                                          <p:val>
                                            <p:strVal val="#ppt_w"/>
                                          </p:val>
                                        </p:tav>
                                        <p:tav tm="100000">
                                          <p:val>
                                            <p:strVal val="#ppt_w*.05"/>
                                          </p:val>
                                        </p:tav>
                                      </p:tavLst>
                                    </p:anim>
                                    <p:anim calcmode="lin" valueType="num">
                                      <p:cBhvr>
                                        <p:cTn id="21" dur="500" accel="50000" fill="hold">
                                          <p:stCondLst>
                                            <p:cond delay="500"/>
                                          </p:stCondLst>
                                        </p:cTn>
                                        <p:tgtEl>
                                          <p:spTgt spid="1131525">
                                            <p:txEl>
                                              <p:pRg st="1" end="1"/>
                                            </p:txEl>
                                          </p:spTgt>
                                        </p:tgtEl>
                                        <p:attrNameLst>
                                          <p:attrName>ppt_w</p:attrName>
                                        </p:attrNameLst>
                                      </p:cBhvr>
                                      <p:tavLst>
                                        <p:tav tm="0">
                                          <p:val>
                                            <p:strVal val="#ppt_w*.05"/>
                                          </p:val>
                                        </p:tav>
                                        <p:tav tm="100000">
                                          <p:val>
                                            <p:strVal val="#ppt_w"/>
                                          </p:val>
                                        </p:tav>
                                      </p:tavLst>
                                    </p:anim>
                                    <p:anim calcmode="lin" valueType="num">
                                      <p:cBhvr>
                                        <p:cTn id="22" dur="1000" fill="hold"/>
                                        <p:tgtEl>
                                          <p:spTgt spid="1131525">
                                            <p:txEl>
                                              <p:pRg st="1" end="1"/>
                                            </p:txEl>
                                          </p:spTgt>
                                        </p:tgtEl>
                                        <p:attrNameLst>
                                          <p:attrName>ppt_h</p:attrName>
                                        </p:attrNameLst>
                                      </p:cBhvr>
                                      <p:tavLst>
                                        <p:tav tm="0">
                                          <p:val>
                                            <p:strVal val="#ppt_h"/>
                                          </p:val>
                                        </p:tav>
                                        <p:tav tm="100000">
                                          <p:val>
                                            <p:strVal val="#ppt_h"/>
                                          </p:val>
                                        </p:tav>
                                      </p:tavLst>
                                    </p:anim>
                                    <p:anim calcmode="lin" valueType="num">
                                      <p:cBhvr>
                                        <p:cTn id="23" dur="500" decel="50000" fill="hold">
                                          <p:stCondLst>
                                            <p:cond delay="0"/>
                                          </p:stCondLst>
                                        </p:cTn>
                                        <p:tgtEl>
                                          <p:spTgt spid="1131525">
                                            <p:txEl>
                                              <p:pRg st="1" end="1"/>
                                            </p:txEl>
                                          </p:spTgt>
                                        </p:tgtEl>
                                        <p:attrNameLst>
                                          <p:attrName>ppt_x</p:attrName>
                                        </p:attrNameLst>
                                      </p:cBhvr>
                                      <p:tavLst>
                                        <p:tav tm="0">
                                          <p:val>
                                            <p:strVal val="#ppt_x+.4"/>
                                          </p:val>
                                        </p:tav>
                                        <p:tav tm="100000">
                                          <p:val>
                                            <p:strVal val="#ppt_x"/>
                                          </p:val>
                                        </p:tav>
                                      </p:tavLst>
                                    </p:anim>
                                    <p:anim calcmode="lin" valueType="num">
                                      <p:cBhvr>
                                        <p:cTn id="24" dur="500" decel="50000" fill="hold">
                                          <p:stCondLst>
                                            <p:cond delay="0"/>
                                          </p:stCondLst>
                                        </p:cTn>
                                        <p:tgtEl>
                                          <p:spTgt spid="1131525">
                                            <p:txEl>
                                              <p:pRg st="1" end="1"/>
                                            </p:txEl>
                                          </p:spTgt>
                                        </p:tgtEl>
                                        <p:attrNameLst>
                                          <p:attrName>ppt_y</p:attrName>
                                        </p:attrNameLst>
                                      </p:cBhvr>
                                      <p:tavLst>
                                        <p:tav tm="0">
                                          <p:val>
                                            <p:strVal val="#ppt_y-.2"/>
                                          </p:val>
                                        </p:tav>
                                        <p:tav tm="100000">
                                          <p:val>
                                            <p:strVal val="#ppt_y+.1"/>
                                          </p:val>
                                        </p:tav>
                                      </p:tavLst>
                                    </p:anim>
                                    <p:anim calcmode="lin" valueType="num">
                                      <p:cBhvr>
                                        <p:cTn id="25" dur="500" accel="50000" fill="hold">
                                          <p:stCondLst>
                                            <p:cond delay="500"/>
                                          </p:stCondLst>
                                        </p:cTn>
                                        <p:tgtEl>
                                          <p:spTgt spid="1131525">
                                            <p:txEl>
                                              <p:pRg st="1" end="1"/>
                                            </p:txEl>
                                          </p:spTgt>
                                        </p:tgtEl>
                                        <p:attrNameLst>
                                          <p:attrName>ppt_y</p:attrName>
                                        </p:attrNameLst>
                                      </p:cBhvr>
                                      <p:tavLst>
                                        <p:tav tm="0">
                                          <p:val>
                                            <p:strVal val="#ppt_y+.1"/>
                                          </p:val>
                                        </p:tav>
                                        <p:tav tm="100000">
                                          <p:val>
                                            <p:strVal val="#ppt_y"/>
                                          </p:val>
                                        </p:tav>
                                      </p:tavLst>
                                    </p:anim>
                                    <p:animEffect transition="in" filter="fade">
                                      <p:cBhvr>
                                        <p:cTn id="26" dur="1000" decel="50000">
                                          <p:stCondLst>
                                            <p:cond delay="0"/>
                                          </p:stCondLst>
                                        </p:cTn>
                                        <p:tgtEl>
                                          <p:spTgt spid="1131525">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5" presetClass="entr" presetSubtype="0" fill="hold" grpId="0" nodeType="clickEffect">
                                  <p:stCondLst>
                                    <p:cond delay="0"/>
                                  </p:stCondLst>
                                  <p:childTnLst>
                                    <p:set>
                                      <p:cBhvr>
                                        <p:cTn id="30" dur="1" fill="hold">
                                          <p:stCondLst>
                                            <p:cond delay="0"/>
                                          </p:stCondLst>
                                        </p:cTn>
                                        <p:tgtEl>
                                          <p:spTgt spid="1131525">
                                            <p:txEl>
                                              <p:pRg st="2" end="2"/>
                                            </p:txEl>
                                          </p:spTgt>
                                        </p:tgtEl>
                                        <p:attrNameLst>
                                          <p:attrName>style.visibility</p:attrName>
                                        </p:attrNameLst>
                                      </p:cBhvr>
                                      <p:to>
                                        <p:strVal val="visible"/>
                                      </p:to>
                                    </p:set>
                                    <p:anim calcmode="lin" valueType="num">
                                      <p:cBhvr>
                                        <p:cTn id="31" dur="500" decel="50000" fill="hold">
                                          <p:stCondLst>
                                            <p:cond delay="0"/>
                                          </p:stCondLst>
                                        </p:cTn>
                                        <p:tgtEl>
                                          <p:spTgt spid="1131525">
                                            <p:txEl>
                                              <p:pRg st="2" end="2"/>
                                            </p:txEl>
                                          </p:spTgt>
                                        </p:tgtEl>
                                        <p:attrNameLst>
                                          <p:attrName>style.rotation</p:attrName>
                                        </p:attrNameLst>
                                      </p:cBhvr>
                                      <p:tavLst>
                                        <p:tav tm="0">
                                          <p:val>
                                            <p:fltVal val="-90"/>
                                          </p:val>
                                        </p:tav>
                                        <p:tav tm="100000">
                                          <p:val>
                                            <p:fltVal val="0"/>
                                          </p:val>
                                        </p:tav>
                                      </p:tavLst>
                                    </p:anim>
                                    <p:anim calcmode="lin" valueType="num">
                                      <p:cBhvr>
                                        <p:cTn id="32" dur="500" decel="50000" fill="hold">
                                          <p:stCondLst>
                                            <p:cond delay="0"/>
                                          </p:stCondLst>
                                        </p:cTn>
                                        <p:tgtEl>
                                          <p:spTgt spid="1131525">
                                            <p:txEl>
                                              <p:pRg st="2" end="2"/>
                                            </p:txEl>
                                          </p:spTgt>
                                        </p:tgtEl>
                                        <p:attrNameLst>
                                          <p:attrName>ppt_w</p:attrName>
                                        </p:attrNameLst>
                                      </p:cBhvr>
                                      <p:tavLst>
                                        <p:tav tm="0">
                                          <p:val>
                                            <p:strVal val="#ppt_w"/>
                                          </p:val>
                                        </p:tav>
                                        <p:tav tm="100000">
                                          <p:val>
                                            <p:strVal val="#ppt_w*.05"/>
                                          </p:val>
                                        </p:tav>
                                      </p:tavLst>
                                    </p:anim>
                                    <p:anim calcmode="lin" valueType="num">
                                      <p:cBhvr>
                                        <p:cTn id="33" dur="500" accel="50000" fill="hold">
                                          <p:stCondLst>
                                            <p:cond delay="500"/>
                                          </p:stCondLst>
                                        </p:cTn>
                                        <p:tgtEl>
                                          <p:spTgt spid="1131525">
                                            <p:txEl>
                                              <p:pRg st="2" end="2"/>
                                            </p:txEl>
                                          </p:spTgt>
                                        </p:tgtEl>
                                        <p:attrNameLst>
                                          <p:attrName>ppt_w</p:attrName>
                                        </p:attrNameLst>
                                      </p:cBhvr>
                                      <p:tavLst>
                                        <p:tav tm="0">
                                          <p:val>
                                            <p:strVal val="#ppt_w*.05"/>
                                          </p:val>
                                        </p:tav>
                                        <p:tav tm="100000">
                                          <p:val>
                                            <p:strVal val="#ppt_w"/>
                                          </p:val>
                                        </p:tav>
                                      </p:tavLst>
                                    </p:anim>
                                    <p:anim calcmode="lin" valueType="num">
                                      <p:cBhvr>
                                        <p:cTn id="34" dur="1000" fill="hold"/>
                                        <p:tgtEl>
                                          <p:spTgt spid="1131525">
                                            <p:txEl>
                                              <p:pRg st="2" end="2"/>
                                            </p:txEl>
                                          </p:spTgt>
                                        </p:tgtEl>
                                        <p:attrNameLst>
                                          <p:attrName>ppt_h</p:attrName>
                                        </p:attrNameLst>
                                      </p:cBhvr>
                                      <p:tavLst>
                                        <p:tav tm="0">
                                          <p:val>
                                            <p:strVal val="#ppt_h"/>
                                          </p:val>
                                        </p:tav>
                                        <p:tav tm="100000">
                                          <p:val>
                                            <p:strVal val="#ppt_h"/>
                                          </p:val>
                                        </p:tav>
                                      </p:tavLst>
                                    </p:anim>
                                    <p:anim calcmode="lin" valueType="num">
                                      <p:cBhvr>
                                        <p:cTn id="35" dur="500" decel="50000" fill="hold">
                                          <p:stCondLst>
                                            <p:cond delay="0"/>
                                          </p:stCondLst>
                                        </p:cTn>
                                        <p:tgtEl>
                                          <p:spTgt spid="1131525">
                                            <p:txEl>
                                              <p:pRg st="2" end="2"/>
                                            </p:txEl>
                                          </p:spTgt>
                                        </p:tgtEl>
                                        <p:attrNameLst>
                                          <p:attrName>ppt_x</p:attrName>
                                        </p:attrNameLst>
                                      </p:cBhvr>
                                      <p:tavLst>
                                        <p:tav tm="0">
                                          <p:val>
                                            <p:strVal val="#ppt_x+.4"/>
                                          </p:val>
                                        </p:tav>
                                        <p:tav tm="100000">
                                          <p:val>
                                            <p:strVal val="#ppt_x"/>
                                          </p:val>
                                        </p:tav>
                                      </p:tavLst>
                                    </p:anim>
                                    <p:anim calcmode="lin" valueType="num">
                                      <p:cBhvr>
                                        <p:cTn id="36" dur="500" decel="50000" fill="hold">
                                          <p:stCondLst>
                                            <p:cond delay="0"/>
                                          </p:stCondLst>
                                        </p:cTn>
                                        <p:tgtEl>
                                          <p:spTgt spid="1131525">
                                            <p:txEl>
                                              <p:pRg st="2" end="2"/>
                                            </p:txEl>
                                          </p:spTgt>
                                        </p:tgtEl>
                                        <p:attrNameLst>
                                          <p:attrName>ppt_y</p:attrName>
                                        </p:attrNameLst>
                                      </p:cBhvr>
                                      <p:tavLst>
                                        <p:tav tm="0">
                                          <p:val>
                                            <p:strVal val="#ppt_y-.2"/>
                                          </p:val>
                                        </p:tav>
                                        <p:tav tm="100000">
                                          <p:val>
                                            <p:strVal val="#ppt_y+.1"/>
                                          </p:val>
                                        </p:tav>
                                      </p:tavLst>
                                    </p:anim>
                                    <p:anim calcmode="lin" valueType="num">
                                      <p:cBhvr>
                                        <p:cTn id="37" dur="500" accel="50000" fill="hold">
                                          <p:stCondLst>
                                            <p:cond delay="500"/>
                                          </p:stCondLst>
                                        </p:cTn>
                                        <p:tgtEl>
                                          <p:spTgt spid="1131525">
                                            <p:txEl>
                                              <p:pRg st="2" end="2"/>
                                            </p:txEl>
                                          </p:spTgt>
                                        </p:tgtEl>
                                        <p:attrNameLst>
                                          <p:attrName>ppt_y</p:attrName>
                                        </p:attrNameLst>
                                      </p:cBhvr>
                                      <p:tavLst>
                                        <p:tav tm="0">
                                          <p:val>
                                            <p:strVal val="#ppt_y+.1"/>
                                          </p:val>
                                        </p:tav>
                                        <p:tav tm="100000">
                                          <p:val>
                                            <p:strVal val="#ppt_y"/>
                                          </p:val>
                                        </p:tav>
                                      </p:tavLst>
                                    </p:anim>
                                    <p:animEffect transition="in" filter="fade">
                                      <p:cBhvr>
                                        <p:cTn id="38" dur="1000" decel="50000">
                                          <p:stCondLst>
                                            <p:cond delay="0"/>
                                          </p:stCondLst>
                                        </p:cTn>
                                        <p:tgtEl>
                                          <p:spTgt spid="1131525">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5" presetClass="entr" presetSubtype="0" fill="hold" grpId="0" nodeType="clickEffect">
                                  <p:stCondLst>
                                    <p:cond delay="0"/>
                                  </p:stCondLst>
                                  <p:childTnLst>
                                    <p:set>
                                      <p:cBhvr>
                                        <p:cTn id="42" dur="1" fill="hold">
                                          <p:stCondLst>
                                            <p:cond delay="0"/>
                                          </p:stCondLst>
                                        </p:cTn>
                                        <p:tgtEl>
                                          <p:spTgt spid="1131525">
                                            <p:txEl>
                                              <p:pRg st="3" end="3"/>
                                            </p:txEl>
                                          </p:spTgt>
                                        </p:tgtEl>
                                        <p:attrNameLst>
                                          <p:attrName>style.visibility</p:attrName>
                                        </p:attrNameLst>
                                      </p:cBhvr>
                                      <p:to>
                                        <p:strVal val="visible"/>
                                      </p:to>
                                    </p:set>
                                    <p:anim calcmode="lin" valueType="num">
                                      <p:cBhvr>
                                        <p:cTn id="43" dur="500" decel="50000" fill="hold">
                                          <p:stCondLst>
                                            <p:cond delay="0"/>
                                          </p:stCondLst>
                                        </p:cTn>
                                        <p:tgtEl>
                                          <p:spTgt spid="1131525">
                                            <p:txEl>
                                              <p:pRg st="3" end="3"/>
                                            </p:txEl>
                                          </p:spTgt>
                                        </p:tgtEl>
                                        <p:attrNameLst>
                                          <p:attrName>style.rotation</p:attrName>
                                        </p:attrNameLst>
                                      </p:cBhvr>
                                      <p:tavLst>
                                        <p:tav tm="0">
                                          <p:val>
                                            <p:fltVal val="-90"/>
                                          </p:val>
                                        </p:tav>
                                        <p:tav tm="100000">
                                          <p:val>
                                            <p:fltVal val="0"/>
                                          </p:val>
                                        </p:tav>
                                      </p:tavLst>
                                    </p:anim>
                                    <p:anim calcmode="lin" valueType="num">
                                      <p:cBhvr>
                                        <p:cTn id="44" dur="500" decel="50000" fill="hold">
                                          <p:stCondLst>
                                            <p:cond delay="0"/>
                                          </p:stCondLst>
                                        </p:cTn>
                                        <p:tgtEl>
                                          <p:spTgt spid="1131525">
                                            <p:txEl>
                                              <p:pRg st="3" end="3"/>
                                            </p:txEl>
                                          </p:spTgt>
                                        </p:tgtEl>
                                        <p:attrNameLst>
                                          <p:attrName>ppt_w</p:attrName>
                                        </p:attrNameLst>
                                      </p:cBhvr>
                                      <p:tavLst>
                                        <p:tav tm="0">
                                          <p:val>
                                            <p:strVal val="#ppt_w"/>
                                          </p:val>
                                        </p:tav>
                                        <p:tav tm="100000">
                                          <p:val>
                                            <p:strVal val="#ppt_w*.05"/>
                                          </p:val>
                                        </p:tav>
                                      </p:tavLst>
                                    </p:anim>
                                    <p:anim calcmode="lin" valueType="num">
                                      <p:cBhvr>
                                        <p:cTn id="45" dur="500" accel="50000" fill="hold">
                                          <p:stCondLst>
                                            <p:cond delay="500"/>
                                          </p:stCondLst>
                                        </p:cTn>
                                        <p:tgtEl>
                                          <p:spTgt spid="1131525">
                                            <p:txEl>
                                              <p:pRg st="3" end="3"/>
                                            </p:txEl>
                                          </p:spTgt>
                                        </p:tgtEl>
                                        <p:attrNameLst>
                                          <p:attrName>ppt_w</p:attrName>
                                        </p:attrNameLst>
                                      </p:cBhvr>
                                      <p:tavLst>
                                        <p:tav tm="0">
                                          <p:val>
                                            <p:strVal val="#ppt_w*.05"/>
                                          </p:val>
                                        </p:tav>
                                        <p:tav tm="100000">
                                          <p:val>
                                            <p:strVal val="#ppt_w"/>
                                          </p:val>
                                        </p:tav>
                                      </p:tavLst>
                                    </p:anim>
                                    <p:anim calcmode="lin" valueType="num">
                                      <p:cBhvr>
                                        <p:cTn id="46" dur="1000" fill="hold"/>
                                        <p:tgtEl>
                                          <p:spTgt spid="1131525">
                                            <p:txEl>
                                              <p:pRg st="3" end="3"/>
                                            </p:txEl>
                                          </p:spTgt>
                                        </p:tgtEl>
                                        <p:attrNameLst>
                                          <p:attrName>ppt_h</p:attrName>
                                        </p:attrNameLst>
                                      </p:cBhvr>
                                      <p:tavLst>
                                        <p:tav tm="0">
                                          <p:val>
                                            <p:strVal val="#ppt_h"/>
                                          </p:val>
                                        </p:tav>
                                        <p:tav tm="100000">
                                          <p:val>
                                            <p:strVal val="#ppt_h"/>
                                          </p:val>
                                        </p:tav>
                                      </p:tavLst>
                                    </p:anim>
                                    <p:anim calcmode="lin" valueType="num">
                                      <p:cBhvr>
                                        <p:cTn id="47" dur="500" decel="50000" fill="hold">
                                          <p:stCondLst>
                                            <p:cond delay="0"/>
                                          </p:stCondLst>
                                        </p:cTn>
                                        <p:tgtEl>
                                          <p:spTgt spid="1131525">
                                            <p:txEl>
                                              <p:pRg st="3" end="3"/>
                                            </p:txEl>
                                          </p:spTgt>
                                        </p:tgtEl>
                                        <p:attrNameLst>
                                          <p:attrName>ppt_x</p:attrName>
                                        </p:attrNameLst>
                                      </p:cBhvr>
                                      <p:tavLst>
                                        <p:tav tm="0">
                                          <p:val>
                                            <p:strVal val="#ppt_x+.4"/>
                                          </p:val>
                                        </p:tav>
                                        <p:tav tm="100000">
                                          <p:val>
                                            <p:strVal val="#ppt_x"/>
                                          </p:val>
                                        </p:tav>
                                      </p:tavLst>
                                    </p:anim>
                                    <p:anim calcmode="lin" valueType="num">
                                      <p:cBhvr>
                                        <p:cTn id="48" dur="500" decel="50000" fill="hold">
                                          <p:stCondLst>
                                            <p:cond delay="0"/>
                                          </p:stCondLst>
                                        </p:cTn>
                                        <p:tgtEl>
                                          <p:spTgt spid="1131525">
                                            <p:txEl>
                                              <p:pRg st="3" end="3"/>
                                            </p:txEl>
                                          </p:spTgt>
                                        </p:tgtEl>
                                        <p:attrNameLst>
                                          <p:attrName>ppt_y</p:attrName>
                                        </p:attrNameLst>
                                      </p:cBhvr>
                                      <p:tavLst>
                                        <p:tav tm="0">
                                          <p:val>
                                            <p:strVal val="#ppt_y-.2"/>
                                          </p:val>
                                        </p:tav>
                                        <p:tav tm="100000">
                                          <p:val>
                                            <p:strVal val="#ppt_y+.1"/>
                                          </p:val>
                                        </p:tav>
                                      </p:tavLst>
                                    </p:anim>
                                    <p:anim calcmode="lin" valueType="num">
                                      <p:cBhvr>
                                        <p:cTn id="49" dur="500" accel="50000" fill="hold">
                                          <p:stCondLst>
                                            <p:cond delay="500"/>
                                          </p:stCondLst>
                                        </p:cTn>
                                        <p:tgtEl>
                                          <p:spTgt spid="1131525">
                                            <p:txEl>
                                              <p:pRg st="3" end="3"/>
                                            </p:txEl>
                                          </p:spTgt>
                                        </p:tgtEl>
                                        <p:attrNameLst>
                                          <p:attrName>ppt_y</p:attrName>
                                        </p:attrNameLst>
                                      </p:cBhvr>
                                      <p:tavLst>
                                        <p:tav tm="0">
                                          <p:val>
                                            <p:strVal val="#ppt_y+.1"/>
                                          </p:val>
                                        </p:tav>
                                        <p:tav tm="100000">
                                          <p:val>
                                            <p:strVal val="#ppt_y"/>
                                          </p:val>
                                        </p:tav>
                                      </p:tavLst>
                                    </p:anim>
                                    <p:animEffect transition="in" filter="fade">
                                      <p:cBhvr>
                                        <p:cTn id="50" dur="1000" decel="50000">
                                          <p:stCondLst>
                                            <p:cond delay="0"/>
                                          </p:stCondLst>
                                        </p:cTn>
                                        <p:tgtEl>
                                          <p:spTgt spid="1131525">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5" presetClass="entr" presetSubtype="0" fill="hold" grpId="0" nodeType="clickEffect">
                                  <p:stCondLst>
                                    <p:cond delay="0"/>
                                  </p:stCondLst>
                                  <p:childTnLst>
                                    <p:set>
                                      <p:cBhvr>
                                        <p:cTn id="54" dur="1" fill="hold">
                                          <p:stCondLst>
                                            <p:cond delay="0"/>
                                          </p:stCondLst>
                                        </p:cTn>
                                        <p:tgtEl>
                                          <p:spTgt spid="1131525">
                                            <p:txEl>
                                              <p:pRg st="4" end="4"/>
                                            </p:txEl>
                                          </p:spTgt>
                                        </p:tgtEl>
                                        <p:attrNameLst>
                                          <p:attrName>style.visibility</p:attrName>
                                        </p:attrNameLst>
                                      </p:cBhvr>
                                      <p:to>
                                        <p:strVal val="visible"/>
                                      </p:to>
                                    </p:set>
                                    <p:anim calcmode="lin" valueType="num">
                                      <p:cBhvr>
                                        <p:cTn id="55" dur="500" decel="50000" fill="hold">
                                          <p:stCondLst>
                                            <p:cond delay="0"/>
                                          </p:stCondLst>
                                        </p:cTn>
                                        <p:tgtEl>
                                          <p:spTgt spid="1131525">
                                            <p:txEl>
                                              <p:pRg st="4" end="4"/>
                                            </p:txEl>
                                          </p:spTgt>
                                        </p:tgtEl>
                                        <p:attrNameLst>
                                          <p:attrName>style.rotation</p:attrName>
                                        </p:attrNameLst>
                                      </p:cBhvr>
                                      <p:tavLst>
                                        <p:tav tm="0">
                                          <p:val>
                                            <p:fltVal val="-90"/>
                                          </p:val>
                                        </p:tav>
                                        <p:tav tm="100000">
                                          <p:val>
                                            <p:fltVal val="0"/>
                                          </p:val>
                                        </p:tav>
                                      </p:tavLst>
                                    </p:anim>
                                    <p:anim calcmode="lin" valueType="num">
                                      <p:cBhvr>
                                        <p:cTn id="56" dur="500" decel="50000" fill="hold">
                                          <p:stCondLst>
                                            <p:cond delay="0"/>
                                          </p:stCondLst>
                                        </p:cTn>
                                        <p:tgtEl>
                                          <p:spTgt spid="1131525">
                                            <p:txEl>
                                              <p:pRg st="4" end="4"/>
                                            </p:txEl>
                                          </p:spTgt>
                                        </p:tgtEl>
                                        <p:attrNameLst>
                                          <p:attrName>ppt_w</p:attrName>
                                        </p:attrNameLst>
                                      </p:cBhvr>
                                      <p:tavLst>
                                        <p:tav tm="0">
                                          <p:val>
                                            <p:strVal val="#ppt_w"/>
                                          </p:val>
                                        </p:tav>
                                        <p:tav tm="100000">
                                          <p:val>
                                            <p:strVal val="#ppt_w*.05"/>
                                          </p:val>
                                        </p:tav>
                                      </p:tavLst>
                                    </p:anim>
                                    <p:anim calcmode="lin" valueType="num">
                                      <p:cBhvr>
                                        <p:cTn id="57" dur="500" accel="50000" fill="hold">
                                          <p:stCondLst>
                                            <p:cond delay="500"/>
                                          </p:stCondLst>
                                        </p:cTn>
                                        <p:tgtEl>
                                          <p:spTgt spid="1131525">
                                            <p:txEl>
                                              <p:pRg st="4" end="4"/>
                                            </p:txEl>
                                          </p:spTgt>
                                        </p:tgtEl>
                                        <p:attrNameLst>
                                          <p:attrName>ppt_w</p:attrName>
                                        </p:attrNameLst>
                                      </p:cBhvr>
                                      <p:tavLst>
                                        <p:tav tm="0">
                                          <p:val>
                                            <p:strVal val="#ppt_w*.05"/>
                                          </p:val>
                                        </p:tav>
                                        <p:tav tm="100000">
                                          <p:val>
                                            <p:strVal val="#ppt_w"/>
                                          </p:val>
                                        </p:tav>
                                      </p:tavLst>
                                    </p:anim>
                                    <p:anim calcmode="lin" valueType="num">
                                      <p:cBhvr>
                                        <p:cTn id="58" dur="1000" fill="hold"/>
                                        <p:tgtEl>
                                          <p:spTgt spid="1131525">
                                            <p:txEl>
                                              <p:pRg st="4" end="4"/>
                                            </p:txEl>
                                          </p:spTgt>
                                        </p:tgtEl>
                                        <p:attrNameLst>
                                          <p:attrName>ppt_h</p:attrName>
                                        </p:attrNameLst>
                                      </p:cBhvr>
                                      <p:tavLst>
                                        <p:tav tm="0">
                                          <p:val>
                                            <p:strVal val="#ppt_h"/>
                                          </p:val>
                                        </p:tav>
                                        <p:tav tm="100000">
                                          <p:val>
                                            <p:strVal val="#ppt_h"/>
                                          </p:val>
                                        </p:tav>
                                      </p:tavLst>
                                    </p:anim>
                                    <p:anim calcmode="lin" valueType="num">
                                      <p:cBhvr>
                                        <p:cTn id="59" dur="500" decel="50000" fill="hold">
                                          <p:stCondLst>
                                            <p:cond delay="0"/>
                                          </p:stCondLst>
                                        </p:cTn>
                                        <p:tgtEl>
                                          <p:spTgt spid="1131525">
                                            <p:txEl>
                                              <p:pRg st="4" end="4"/>
                                            </p:txEl>
                                          </p:spTgt>
                                        </p:tgtEl>
                                        <p:attrNameLst>
                                          <p:attrName>ppt_x</p:attrName>
                                        </p:attrNameLst>
                                      </p:cBhvr>
                                      <p:tavLst>
                                        <p:tav tm="0">
                                          <p:val>
                                            <p:strVal val="#ppt_x+.4"/>
                                          </p:val>
                                        </p:tav>
                                        <p:tav tm="100000">
                                          <p:val>
                                            <p:strVal val="#ppt_x"/>
                                          </p:val>
                                        </p:tav>
                                      </p:tavLst>
                                    </p:anim>
                                    <p:anim calcmode="lin" valueType="num">
                                      <p:cBhvr>
                                        <p:cTn id="60" dur="500" decel="50000" fill="hold">
                                          <p:stCondLst>
                                            <p:cond delay="0"/>
                                          </p:stCondLst>
                                        </p:cTn>
                                        <p:tgtEl>
                                          <p:spTgt spid="1131525">
                                            <p:txEl>
                                              <p:pRg st="4" end="4"/>
                                            </p:txEl>
                                          </p:spTgt>
                                        </p:tgtEl>
                                        <p:attrNameLst>
                                          <p:attrName>ppt_y</p:attrName>
                                        </p:attrNameLst>
                                      </p:cBhvr>
                                      <p:tavLst>
                                        <p:tav tm="0">
                                          <p:val>
                                            <p:strVal val="#ppt_y-.2"/>
                                          </p:val>
                                        </p:tav>
                                        <p:tav tm="100000">
                                          <p:val>
                                            <p:strVal val="#ppt_y+.1"/>
                                          </p:val>
                                        </p:tav>
                                      </p:tavLst>
                                    </p:anim>
                                    <p:anim calcmode="lin" valueType="num">
                                      <p:cBhvr>
                                        <p:cTn id="61" dur="500" accel="50000" fill="hold">
                                          <p:stCondLst>
                                            <p:cond delay="500"/>
                                          </p:stCondLst>
                                        </p:cTn>
                                        <p:tgtEl>
                                          <p:spTgt spid="1131525">
                                            <p:txEl>
                                              <p:pRg st="4" end="4"/>
                                            </p:txEl>
                                          </p:spTgt>
                                        </p:tgtEl>
                                        <p:attrNameLst>
                                          <p:attrName>ppt_y</p:attrName>
                                        </p:attrNameLst>
                                      </p:cBhvr>
                                      <p:tavLst>
                                        <p:tav tm="0">
                                          <p:val>
                                            <p:strVal val="#ppt_y+.1"/>
                                          </p:val>
                                        </p:tav>
                                        <p:tav tm="100000">
                                          <p:val>
                                            <p:strVal val="#ppt_y"/>
                                          </p:val>
                                        </p:tav>
                                      </p:tavLst>
                                    </p:anim>
                                    <p:animEffect transition="in" filter="fade">
                                      <p:cBhvr>
                                        <p:cTn id="62" dur="1000" decel="50000">
                                          <p:stCondLst>
                                            <p:cond delay="0"/>
                                          </p:stCondLst>
                                        </p:cTn>
                                        <p:tgtEl>
                                          <p:spTgt spid="1131525">
                                            <p:txEl>
                                              <p:pRg st="4" end="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51" presetClass="entr" presetSubtype="0" fill="hold" nodeType="click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770" decel="100000"/>
                                        <p:tgtEl>
                                          <p:spTgt spid="6"/>
                                        </p:tgtEl>
                                      </p:cBhvr>
                                    </p:animEffect>
                                    <p:animScale>
                                      <p:cBhvr>
                                        <p:cTn id="68" dur="770" decel="100000"/>
                                        <p:tgtEl>
                                          <p:spTgt spid="6"/>
                                        </p:tgtEl>
                                      </p:cBhvr>
                                      <p:from x="10000" y="10000"/>
                                      <p:to x="200000" y="450000"/>
                                    </p:animScale>
                                    <p:animScale>
                                      <p:cBhvr>
                                        <p:cTn id="69" dur="1230" accel="100000" fill="hold">
                                          <p:stCondLst>
                                            <p:cond delay="770"/>
                                          </p:stCondLst>
                                        </p:cTn>
                                        <p:tgtEl>
                                          <p:spTgt spid="6"/>
                                        </p:tgtEl>
                                      </p:cBhvr>
                                      <p:from x="200000" y="450000"/>
                                      <p:to x="100000" y="100000"/>
                                    </p:animScale>
                                    <p:set>
                                      <p:cBhvr>
                                        <p:cTn id="70" dur="770" fill="hold"/>
                                        <p:tgtEl>
                                          <p:spTgt spid="6"/>
                                        </p:tgtEl>
                                        <p:attrNameLst>
                                          <p:attrName>ppt_x</p:attrName>
                                        </p:attrNameLst>
                                      </p:cBhvr>
                                      <p:to>
                                        <p:strVal val="(0.5)"/>
                                      </p:to>
                                    </p:set>
                                    <p:anim from="(0.5)" to="(#ppt_x)" calcmode="lin" valueType="num">
                                      <p:cBhvr>
                                        <p:cTn id="71" dur="1230" accel="100000" fill="hold">
                                          <p:stCondLst>
                                            <p:cond delay="770"/>
                                          </p:stCondLst>
                                        </p:cTn>
                                        <p:tgtEl>
                                          <p:spTgt spid="6"/>
                                        </p:tgtEl>
                                        <p:attrNameLst>
                                          <p:attrName>ppt_x</p:attrName>
                                        </p:attrNameLst>
                                      </p:cBhvr>
                                    </p:anim>
                                    <p:set>
                                      <p:cBhvr>
                                        <p:cTn id="72" dur="770" fill="hold"/>
                                        <p:tgtEl>
                                          <p:spTgt spid="6"/>
                                        </p:tgtEl>
                                        <p:attrNameLst>
                                          <p:attrName>ppt_y</p:attrName>
                                        </p:attrNameLst>
                                      </p:cBhvr>
                                      <p:to>
                                        <p:strVal val="(#ppt_y+0.4)"/>
                                      </p:to>
                                    </p:set>
                                    <p:anim from="(#ppt_y+0.4)" to="(#ppt_y)" calcmode="lin" valueType="num">
                                      <p:cBhvr>
                                        <p:cTn id="73" dur="1230" accel="100000" fill="hold">
                                          <p:stCondLst>
                                            <p:cond delay="770"/>
                                          </p:stCondLst>
                                        </p:cTn>
                                        <p:tgtEl>
                                          <p:spTgt spid="6"/>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152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id-ID" dirty="0"/>
              <a:t>Paradigma Pemrograman</a:t>
            </a:r>
          </a:p>
        </p:txBody>
      </p:sp>
      <p:sp>
        <p:nvSpPr>
          <p:cNvPr id="3" name="Content Placeholder 2"/>
          <p:cNvSpPr>
            <a:spLocks noGrp="1"/>
          </p:cNvSpPr>
          <p:nvPr>
            <p:ph idx="1"/>
          </p:nvPr>
        </p:nvSpPr>
        <p:spPr>
          <a:xfrm>
            <a:off x="381000" y="922337"/>
            <a:ext cx="8534400" cy="4792663"/>
          </a:xfrm>
        </p:spPr>
        <p:txBody>
          <a:bodyPr/>
          <a:lstStyle/>
          <a:p>
            <a:pPr>
              <a:buNone/>
              <a:defRPr/>
            </a:pPr>
            <a:r>
              <a:rPr lang="id-ID" dirty="0"/>
              <a:t>	</a:t>
            </a:r>
            <a:r>
              <a:rPr lang="id-ID" dirty="0">
                <a:solidFill>
                  <a:srgbClr val="C00000"/>
                </a:solidFill>
              </a:rPr>
              <a:t>Sudut pandang  dan style pemrograman </a:t>
            </a:r>
            <a:r>
              <a:rPr lang="id-ID" dirty="0"/>
              <a:t>berhubungan dengan bagaimana sebuah masalah diformulasikan dalam bahasa pemrograman</a:t>
            </a:r>
          </a:p>
          <a:p>
            <a:pPr>
              <a:buNone/>
              <a:defRPr/>
            </a:pPr>
            <a:endParaRPr lang="id-ID" sz="1800" dirty="0"/>
          </a:p>
          <a:p>
            <a:pPr>
              <a:defRPr/>
            </a:pPr>
            <a:r>
              <a:rPr lang="id-ID" sz="2800" dirty="0">
                <a:solidFill>
                  <a:srgbClr val="C00000"/>
                </a:solidFill>
              </a:rPr>
              <a:t>Functional Programming</a:t>
            </a:r>
            <a:r>
              <a:rPr lang="id-ID" sz="2800" dirty="0"/>
              <a:t>: Urutan fungsi secara sekuensial  (Scheme, Lisp)</a:t>
            </a:r>
          </a:p>
          <a:p>
            <a:pPr>
              <a:defRPr/>
            </a:pPr>
            <a:r>
              <a:rPr lang="id-ID" sz="2800" dirty="0">
                <a:solidFill>
                  <a:srgbClr val="C00000"/>
                </a:solidFill>
              </a:rPr>
              <a:t>Procedural Programming</a:t>
            </a:r>
            <a:r>
              <a:rPr lang="id-ID" sz="2800" dirty="0"/>
              <a:t>:  Pemecahan masalah berdasarkan prosedural kerja. Fungsi adalah unit programming (C, Pascal, Fortran)</a:t>
            </a:r>
          </a:p>
          <a:p>
            <a:pPr>
              <a:defRPr/>
            </a:pPr>
            <a:r>
              <a:rPr lang="id-ID" sz="2800" dirty="0">
                <a:solidFill>
                  <a:srgbClr val="C00000"/>
                </a:solidFill>
              </a:rPr>
              <a:t>Object-Oriented Programming</a:t>
            </a:r>
            <a:r>
              <a:rPr lang="id-ID" sz="2800" dirty="0"/>
              <a:t>: Koleksi object yang saling berinteraksi . Class adalah unit programming (Java, C#, C++)</a:t>
            </a:r>
          </a:p>
        </p:txBody>
      </p:sp>
      <p:sp>
        <p:nvSpPr>
          <p:cNvPr id="10244" name="Slide Number Placeholder 3"/>
          <p:cNvSpPr>
            <a:spLocks noGrp="1"/>
          </p:cNvSpPr>
          <p:nvPr>
            <p:ph type="sldNum" sz="quarter" idx="10"/>
          </p:nvPr>
        </p:nvSpPr>
        <p:spPr>
          <a:noFill/>
        </p:spPr>
        <p:txBody>
          <a:bodyPr/>
          <a:lstStyle/>
          <a:p>
            <a:fld id="{D4FA2C43-5C8D-4CCB-A634-27296F619D70}" type="slidenum">
              <a:rPr lang="en-US" altLang="en-US" smtClean="0"/>
              <a:pPr/>
              <a:t>10</a:t>
            </a:fld>
            <a:endParaRPr lang="en-US" altLang="en-US" dirty="0"/>
          </a:p>
        </p:txBody>
      </p:sp>
      <p:sp>
        <p:nvSpPr>
          <p:cNvPr id="4" name="Footer Placeholder 3">
            <a:extLst>
              <a:ext uri="{FF2B5EF4-FFF2-40B4-BE49-F238E27FC236}">
                <a16:creationId xmlns:a16="http://schemas.microsoft.com/office/drawing/2014/main" id="{F3854C6A-B9D8-4126-91A2-D2A801D9FBBB}"/>
              </a:ext>
            </a:extLst>
          </p:cNvPr>
          <p:cNvSpPr>
            <a:spLocks noGrp="1"/>
          </p:cNvSpPr>
          <p:nvPr>
            <p:ph type="ftr" sz="quarter" idx="11"/>
          </p:nvPr>
        </p:nvSpPr>
        <p:spPr/>
        <p:txBody>
          <a:bodyPr/>
          <a:lstStyle/>
          <a:p>
            <a:pPr algn="r"/>
            <a:r>
              <a:rPr lang="en-US"/>
              <a:t>ajib fik udinus</a:t>
            </a:r>
            <a:endParaRPr kumimoji="0" lang="en-US" dirty="0"/>
          </a:p>
        </p:txBody>
      </p:sp>
    </p:spTree>
  </p:cSld>
  <p:clrMapOvr>
    <a:masterClrMapping/>
  </p:clrMapOvr>
  <p:transition advClick="0">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id-ID" dirty="0"/>
              <a:t>Tool Pemrograman Java</a:t>
            </a:r>
          </a:p>
        </p:txBody>
      </p:sp>
      <p:sp>
        <p:nvSpPr>
          <p:cNvPr id="3" name="Content Placeholder 2"/>
          <p:cNvSpPr>
            <a:spLocks noGrp="1"/>
          </p:cNvSpPr>
          <p:nvPr>
            <p:ph idx="1"/>
          </p:nvPr>
        </p:nvSpPr>
        <p:spPr/>
        <p:txBody>
          <a:bodyPr/>
          <a:lstStyle/>
          <a:p>
            <a:pPr marL="514350" indent="-514350">
              <a:buFont typeface="+mj-lt"/>
              <a:buAutoNum type="arabicPeriod"/>
              <a:defRPr/>
            </a:pPr>
            <a:r>
              <a:rPr lang="id-ID" dirty="0">
                <a:solidFill>
                  <a:srgbClr val="C00000"/>
                </a:solidFill>
              </a:rPr>
              <a:t>Text Editor + Compiler (Interpreter)</a:t>
            </a:r>
            <a:r>
              <a:rPr lang="id-ID" dirty="0"/>
              <a:t>:</a:t>
            </a:r>
            <a:br>
              <a:rPr lang="id-ID" dirty="0"/>
            </a:br>
            <a:r>
              <a:rPr lang="id-ID" dirty="0"/>
              <a:t>TextPad, Notepad++, Java Standard Edition</a:t>
            </a:r>
            <a:r>
              <a:rPr lang="en-US" dirty="0"/>
              <a:t>, Vs Code</a:t>
            </a:r>
            <a:endParaRPr lang="id-ID" dirty="0"/>
          </a:p>
          <a:p>
            <a:pPr marL="514350" indent="-514350">
              <a:buFont typeface="+mj-lt"/>
              <a:buAutoNum type="arabicPeriod"/>
              <a:defRPr/>
            </a:pPr>
            <a:endParaRPr lang="id-ID" dirty="0"/>
          </a:p>
          <a:p>
            <a:pPr marL="514350" indent="-514350">
              <a:buFont typeface="+mj-lt"/>
              <a:buAutoNum type="arabicPeriod"/>
              <a:defRPr/>
            </a:pPr>
            <a:r>
              <a:rPr lang="id-ID" dirty="0">
                <a:solidFill>
                  <a:srgbClr val="C00000"/>
                </a:solidFill>
              </a:rPr>
              <a:t>Integrated Development Environment</a:t>
            </a:r>
            <a:r>
              <a:rPr lang="id-ID" dirty="0"/>
              <a:t> (IDE):</a:t>
            </a:r>
            <a:br>
              <a:rPr lang="id-ID" dirty="0"/>
            </a:br>
            <a:r>
              <a:rPr lang="id-ID" dirty="0"/>
              <a:t>Eclipse, Netbeans, Jcreator</a:t>
            </a:r>
          </a:p>
        </p:txBody>
      </p:sp>
      <p:sp>
        <p:nvSpPr>
          <p:cNvPr id="11268" name="Slide Number Placeholder 3"/>
          <p:cNvSpPr>
            <a:spLocks noGrp="1"/>
          </p:cNvSpPr>
          <p:nvPr>
            <p:ph type="sldNum" sz="quarter" idx="10"/>
          </p:nvPr>
        </p:nvSpPr>
        <p:spPr>
          <a:noFill/>
        </p:spPr>
        <p:txBody>
          <a:bodyPr/>
          <a:lstStyle/>
          <a:p>
            <a:fld id="{0993EE22-DA4F-42D6-8784-065835CD5542}" type="slidenum">
              <a:rPr lang="en-US" altLang="en-US" smtClean="0"/>
              <a:pPr/>
              <a:t>11</a:t>
            </a:fld>
            <a:endParaRPr lang="en-US" altLang="en-US" dirty="0"/>
          </a:p>
        </p:txBody>
      </p:sp>
      <p:sp>
        <p:nvSpPr>
          <p:cNvPr id="4" name="Footer Placeholder 3">
            <a:extLst>
              <a:ext uri="{FF2B5EF4-FFF2-40B4-BE49-F238E27FC236}">
                <a16:creationId xmlns:a16="http://schemas.microsoft.com/office/drawing/2014/main" id="{4210CE76-2B36-4E33-9BB2-765B8E310CA7}"/>
              </a:ext>
            </a:extLst>
          </p:cNvPr>
          <p:cNvSpPr>
            <a:spLocks noGrp="1"/>
          </p:cNvSpPr>
          <p:nvPr>
            <p:ph type="ftr" sz="quarter" idx="11"/>
          </p:nvPr>
        </p:nvSpPr>
        <p:spPr/>
        <p:txBody>
          <a:bodyPr/>
          <a:lstStyle/>
          <a:p>
            <a:pPr algn="r"/>
            <a:r>
              <a:rPr lang="en-US"/>
              <a:t>ajib fik udinus</a:t>
            </a:r>
            <a:endParaRPr kumimoji="0" lang="en-US" dirty="0"/>
          </a:p>
        </p:txBody>
      </p:sp>
    </p:spTree>
  </p:cSld>
  <p:clrMapOvr>
    <a:masterClrMapping/>
  </p:clrMapOvr>
  <p:transition advClick="0">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466725"/>
            <a:ext cx="8229600" cy="2133600"/>
          </a:xfrm>
        </p:spPr>
        <p:txBody>
          <a:bodyPr/>
          <a:lstStyle/>
          <a:p>
            <a:pPr>
              <a:defRPr/>
            </a:pPr>
            <a:r>
              <a:rPr lang="id-ID" sz="4600" dirty="0"/>
              <a:t>Install, Compile and Running Java</a:t>
            </a:r>
          </a:p>
        </p:txBody>
      </p:sp>
      <p:sp>
        <p:nvSpPr>
          <p:cNvPr id="3" name="Subtitle 2"/>
          <p:cNvSpPr>
            <a:spLocks noGrp="1"/>
          </p:cNvSpPr>
          <p:nvPr>
            <p:ph type="subTitle" idx="1"/>
          </p:nvPr>
        </p:nvSpPr>
        <p:spPr/>
        <p:txBody>
          <a:bodyPr/>
          <a:lstStyle/>
          <a:p>
            <a:pPr>
              <a:defRPr/>
            </a:pPr>
            <a:endParaRPr lang="id-ID"/>
          </a:p>
        </p:txBody>
      </p:sp>
      <p:sp>
        <p:nvSpPr>
          <p:cNvPr id="19460" name="Slide Number Placeholder 3"/>
          <p:cNvSpPr>
            <a:spLocks noGrp="1"/>
          </p:cNvSpPr>
          <p:nvPr>
            <p:ph type="sldNum" sz="quarter" idx="10"/>
          </p:nvPr>
        </p:nvSpPr>
        <p:spPr>
          <a:noFill/>
        </p:spPr>
        <p:txBody>
          <a:bodyPr/>
          <a:lstStyle/>
          <a:p>
            <a:fld id="{8CBE9481-EC40-40BF-A91D-455D8E9BEA7B}" type="slidenum">
              <a:rPr lang="en-US" altLang="en-US" smtClean="0"/>
              <a:pPr/>
              <a:t>12</a:t>
            </a:fld>
            <a:endParaRPr lang="en-US" altLang="en-US"/>
          </a:p>
        </p:txBody>
      </p:sp>
      <p:sp>
        <p:nvSpPr>
          <p:cNvPr id="4" name="Footer Placeholder 3">
            <a:extLst>
              <a:ext uri="{FF2B5EF4-FFF2-40B4-BE49-F238E27FC236}">
                <a16:creationId xmlns:a16="http://schemas.microsoft.com/office/drawing/2014/main" id="{3FE6CE34-4999-400D-B364-9DC11C123101}"/>
              </a:ext>
            </a:extLst>
          </p:cNvPr>
          <p:cNvSpPr>
            <a:spLocks noGrp="1"/>
          </p:cNvSpPr>
          <p:nvPr>
            <p:ph type="ftr" sz="quarter" idx="11"/>
          </p:nvPr>
        </p:nvSpPr>
        <p:spPr/>
        <p:txBody>
          <a:bodyPr/>
          <a:lstStyle/>
          <a:p>
            <a:pPr algn="r"/>
            <a:r>
              <a:rPr lang="en-US"/>
              <a:t>ajib fik udinus</a:t>
            </a:r>
            <a:endParaRPr kumimoji="0" lang="en-US" dirty="0"/>
          </a:p>
        </p:txBody>
      </p:sp>
    </p:spTree>
  </p:cSld>
  <p:clrMapOvr>
    <a:masterClrMapping/>
  </p:clrMapOvr>
  <p:transition advClick="0">
    <p:newsfla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type="body" sz="half" idx="1"/>
          </p:nvPr>
        </p:nvSpPr>
        <p:spPr>
          <a:xfrm>
            <a:off x="533400" y="1219200"/>
            <a:ext cx="4343400" cy="1524000"/>
          </a:xfrm>
        </p:spPr>
        <p:txBody>
          <a:bodyPr/>
          <a:lstStyle/>
          <a:p>
            <a:pPr>
              <a:lnSpc>
                <a:spcPct val="90000"/>
              </a:lnSpc>
              <a:buFont typeface="Wingdings" pitchFamily="2" charset="2"/>
              <a:buChar char="q"/>
            </a:pPr>
            <a:r>
              <a:rPr lang="en-US" altLang="ja-JP" sz="2800" b="1" dirty="0">
                <a:effectLst>
                  <a:outerShdw blurRad="38100" dist="38100" dir="2700000" algn="tl">
                    <a:srgbClr val="C0C0C0"/>
                  </a:outerShdw>
                </a:effectLst>
                <a:latin typeface="Tempus Sans ITC" pitchFamily="82" charset="0"/>
              </a:rPr>
              <a:t>Java Standard Edition (</a:t>
            </a:r>
            <a:r>
              <a:rPr lang="en-US" altLang="ja-JP" sz="2800" b="1" dirty="0">
                <a:solidFill>
                  <a:srgbClr val="CC0000"/>
                </a:solidFill>
                <a:effectLst>
                  <a:outerShdw blurRad="38100" dist="38100" dir="2700000" algn="tl">
                    <a:srgbClr val="C0C0C0"/>
                  </a:outerShdw>
                </a:effectLst>
                <a:latin typeface="Tempus Sans ITC" pitchFamily="82" charset="0"/>
              </a:rPr>
              <a:t>J</a:t>
            </a:r>
            <a:r>
              <a:rPr lang="id-ID" altLang="ja-JP" sz="2800" b="1" dirty="0">
                <a:solidFill>
                  <a:srgbClr val="CC0000"/>
                </a:solidFill>
                <a:effectLst>
                  <a:outerShdw blurRad="38100" dist="38100" dir="2700000" algn="tl">
                    <a:srgbClr val="C0C0C0"/>
                  </a:outerShdw>
                </a:effectLst>
                <a:latin typeface="Tempus Sans ITC" pitchFamily="82" charset="0"/>
              </a:rPr>
              <a:t>ava </a:t>
            </a:r>
            <a:r>
              <a:rPr lang="en-US" altLang="ja-JP" sz="2800" b="1" dirty="0">
                <a:solidFill>
                  <a:srgbClr val="CC0000"/>
                </a:solidFill>
                <a:effectLst>
                  <a:outerShdw blurRad="38100" dist="38100" dir="2700000" algn="tl">
                    <a:srgbClr val="C0C0C0"/>
                  </a:outerShdw>
                </a:effectLst>
                <a:latin typeface="Tempus Sans ITC" pitchFamily="82" charset="0"/>
              </a:rPr>
              <a:t>SE</a:t>
            </a:r>
            <a:r>
              <a:rPr lang="en-US" altLang="ja-JP" sz="2800" b="1" dirty="0">
                <a:effectLst>
                  <a:outerShdw blurRad="38100" dist="38100" dir="2700000" algn="tl">
                    <a:srgbClr val="C0C0C0"/>
                  </a:outerShdw>
                </a:effectLst>
                <a:latin typeface="Tempus Sans ITC" pitchFamily="82" charset="0"/>
              </a:rPr>
              <a:t>)</a:t>
            </a:r>
            <a:endParaRPr lang="id-ID" altLang="ja-JP" sz="2800" b="1" dirty="0">
              <a:effectLst>
                <a:outerShdw blurRad="38100" dist="38100" dir="2700000" algn="tl">
                  <a:srgbClr val="C0C0C0"/>
                </a:outerShdw>
              </a:effectLst>
              <a:latin typeface="Tempus Sans ITC" pitchFamily="82" charset="0"/>
            </a:endParaRPr>
          </a:p>
          <a:p>
            <a:pPr lvl="1">
              <a:lnSpc>
                <a:spcPct val="90000"/>
              </a:lnSpc>
              <a:buFont typeface="Wingdings" pitchFamily="2" charset="2"/>
              <a:buChar char="q"/>
            </a:pPr>
            <a:r>
              <a:rPr lang="en-US" altLang="ja-JP" sz="2000" b="1" dirty="0">
                <a:effectLst>
                  <a:outerShdw blurRad="38100" dist="38100" dir="2700000" algn="tl">
                    <a:srgbClr val="C0C0C0"/>
                  </a:outerShdw>
                </a:effectLst>
                <a:latin typeface="Tempus Sans ITC" pitchFamily="82" charset="0"/>
              </a:rPr>
              <a:t>For desktop, client/server application</a:t>
            </a:r>
          </a:p>
        </p:txBody>
      </p:sp>
      <p:pic>
        <p:nvPicPr>
          <p:cNvPr id="13316" name="Picture 4" descr="j2mewtoolkit"/>
          <p:cNvPicPr>
            <a:picLocks noGrp="1" noChangeAspect="1" noChangeArrowheads="1"/>
          </p:cNvPicPr>
          <p:nvPr>
            <p:ph sz="quarter" idx="2"/>
          </p:nvPr>
        </p:nvPicPr>
        <p:blipFill>
          <a:blip r:embed="rId2" cstate="print"/>
          <a:srcRect/>
          <a:stretch>
            <a:fillRect/>
          </a:stretch>
        </p:blipFill>
        <p:spPr>
          <a:xfrm>
            <a:off x="5791200" y="4286930"/>
            <a:ext cx="2819400" cy="2190070"/>
          </a:xfrm>
          <a:noFill/>
          <a:ln/>
        </p:spPr>
      </p:pic>
      <p:pic>
        <p:nvPicPr>
          <p:cNvPr id="13318" name="Picture 6" descr="ejb_banner"/>
          <p:cNvPicPr>
            <a:picLocks noGrp="1" noChangeAspect="1" noChangeArrowheads="1"/>
          </p:cNvPicPr>
          <p:nvPr>
            <p:ph sz="quarter" idx="3"/>
          </p:nvPr>
        </p:nvPicPr>
        <p:blipFill>
          <a:blip r:embed="rId3" cstate="print"/>
          <a:srcRect/>
          <a:stretch>
            <a:fillRect/>
          </a:stretch>
        </p:blipFill>
        <p:spPr>
          <a:xfrm>
            <a:off x="5105400" y="3048000"/>
            <a:ext cx="4038600" cy="844550"/>
          </a:xfrm>
          <a:noFill/>
          <a:ln/>
        </p:spPr>
      </p:pic>
      <p:pic>
        <p:nvPicPr>
          <p:cNvPr id="13320" name="Picture 8" descr="insilicocell"/>
          <p:cNvPicPr>
            <a:picLocks noChangeAspect="1" noChangeArrowheads="1"/>
          </p:cNvPicPr>
          <p:nvPr/>
        </p:nvPicPr>
        <p:blipFill>
          <a:blip r:embed="rId4" cstate="print"/>
          <a:srcRect/>
          <a:stretch>
            <a:fillRect/>
          </a:stretch>
        </p:blipFill>
        <p:spPr bwMode="auto">
          <a:xfrm>
            <a:off x="5638800" y="381138"/>
            <a:ext cx="3200400" cy="2401750"/>
          </a:xfrm>
          <a:prstGeom prst="rect">
            <a:avLst/>
          </a:prstGeom>
          <a:noFill/>
        </p:spPr>
      </p:pic>
      <p:sp>
        <p:nvSpPr>
          <p:cNvPr id="13321" name="Rectangle 9"/>
          <p:cNvSpPr>
            <a:spLocks noChangeArrowheads="1"/>
          </p:cNvSpPr>
          <p:nvPr/>
        </p:nvSpPr>
        <p:spPr bwMode="auto">
          <a:xfrm>
            <a:off x="457200" y="2971800"/>
            <a:ext cx="4572000" cy="1524000"/>
          </a:xfrm>
          <a:prstGeom prst="rect">
            <a:avLst/>
          </a:prstGeom>
          <a:noFill/>
          <a:ln w="9525">
            <a:noFill/>
            <a:miter lim="800000"/>
            <a:headEnd/>
            <a:tailEnd/>
          </a:ln>
          <a:effectLst/>
        </p:spPr>
        <p:txBody>
          <a:bodyPr/>
          <a:lstStyle/>
          <a:p>
            <a:pPr marL="447675" indent="-447675" algn="l">
              <a:spcBef>
                <a:spcPct val="20000"/>
              </a:spcBef>
              <a:buClr>
                <a:schemeClr val="accent1"/>
              </a:buClr>
              <a:buSzPct val="70000"/>
              <a:buFont typeface="Wingdings" pitchFamily="2" charset="2"/>
              <a:buChar char="q"/>
            </a:pPr>
            <a:r>
              <a:rPr lang="en-US" altLang="ja-JP" sz="2800" b="1" dirty="0">
                <a:effectLst>
                  <a:outerShdw blurRad="38100" dist="38100" dir="2700000" algn="tl">
                    <a:srgbClr val="C0C0C0"/>
                  </a:outerShdw>
                </a:effectLst>
                <a:latin typeface="Tempus Sans ITC" pitchFamily="82" charset="0"/>
              </a:rPr>
              <a:t>Java Enterprise</a:t>
            </a:r>
            <a:r>
              <a:rPr lang="id-ID" altLang="ja-JP" sz="2800" b="1" dirty="0">
                <a:effectLst>
                  <a:outerShdw blurRad="38100" dist="38100" dir="2700000" algn="tl">
                    <a:srgbClr val="C0C0C0"/>
                  </a:outerShdw>
                </a:effectLst>
                <a:latin typeface="Tempus Sans ITC" pitchFamily="82" charset="0"/>
              </a:rPr>
              <a:t> E</a:t>
            </a:r>
            <a:r>
              <a:rPr lang="en-US" altLang="ja-JP" sz="2800" b="1" dirty="0" err="1">
                <a:effectLst>
                  <a:outerShdw blurRad="38100" dist="38100" dir="2700000" algn="tl">
                    <a:srgbClr val="C0C0C0"/>
                  </a:outerShdw>
                </a:effectLst>
                <a:latin typeface="Tempus Sans ITC" pitchFamily="82" charset="0"/>
              </a:rPr>
              <a:t>dition</a:t>
            </a:r>
            <a:br>
              <a:rPr lang="id-ID" altLang="ja-JP" sz="2800" b="1" dirty="0">
                <a:effectLst>
                  <a:outerShdw blurRad="38100" dist="38100" dir="2700000" algn="tl">
                    <a:srgbClr val="C0C0C0"/>
                  </a:outerShdw>
                </a:effectLst>
                <a:latin typeface="Tempus Sans ITC" pitchFamily="82" charset="0"/>
              </a:rPr>
            </a:br>
            <a:r>
              <a:rPr lang="en-US" altLang="ja-JP" sz="2800" b="1" dirty="0">
                <a:effectLst>
                  <a:outerShdw blurRad="38100" dist="38100" dir="2700000" algn="tl">
                    <a:srgbClr val="C0C0C0"/>
                  </a:outerShdw>
                </a:effectLst>
                <a:latin typeface="Tempus Sans ITC" pitchFamily="82" charset="0"/>
              </a:rPr>
              <a:t>(</a:t>
            </a:r>
            <a:r>
              <a:rPr lang="en-US" altLang="ja-JP" sz="2800" b="1" dirty="0">
                <a:solidFill>
                  <a:srgbClr val="CC0000"/>
                </a:solidFill>
                <a:effectLst>
                  <a:outerShdw blurRad="38100" dist="38100" dir="2700000" algn="tl">
                    <a:srgbClr val="C0C0C0"/>
                  </a:outerShdw>
                </a:effectLst>
                <a:latin typeface="Tempus Sans ITC" pitchFamily="82" charset="0"/>
              </a:rPr>
              <a:t>J</a:t>
            </a:r>
            <a:r>
              <a:rPr lang="id-ID" altLang="ja-JP" sz="2800" b="1" dirty="0">
                <a:solidFill>
                  <a:srgbClr val="CC0000"/>
                </a:solidFill>
                <a:effectLst>
                  <a:outerShdw blurRad="38100" dist="38100" dir="2700000" algn="tl">
                    <a:srgbClr val="C0C0C0"/>
                  </a:outerShdw>
                </a:effectLst>
                <a:latin typeface="Tempus Sans ITC" pitchFamily="82" charset="0"/>
              </a:rPr>
              <a:t>ava </a:t>
            </a:r>
            <a:r>
              <a:rPr lang="en-US" altLang="ja-JP" sz="2800" b="1" dirty="0">
                <a:solidFill>
                  <a:srgbClr val="CC0000"/>
                </a:solidFill>
                <a:effectLst>
                  <a:outerShdw blurRad="38100" dist="38100" dir="2700000" algn="tl">
                    <a:srgbClr val="C0C0C0"/>
                  </a:outerShdw>
                </a:effectLst>
                <a:latin typeface="Tempus Sans ITC" pitchFamily="82" charset="0"/>
              </a:rPr>
              <a:t>EE</a:t>
            </a:r>
            <a:r>
              <a:rPr lang="en-US" altLang="ja-JP" sz="2800" b="1" dirty="0">
                <a:effectLst>
                  <a:outerShdw blurRad="38100" dist="38100" dir="2700000" algn="tl">
                    <a:srgbClr val="C0C0C0"/>
                  </a:outerShdw>
                </a:effectLst>
                <a:latin typeface="Tempus Sans ITC" pitchFamily="82" charset="0"/>
              </a:rPr>
              <a:t>)</a:t>
            </a:r>
            <a:endParaRPr lang="id-ID" altLang="ja-JP" sz="2800" b="1" dirty="0">
              <a:effectLst>
                <a:outerShdw blurRad="38100" dist="38100" dir="2700000" algn="tl">
                  <a:srgbClr val="C0C0C0"/>
                </a:outerShdw>
              </a:effectLst>
              <a:latin typeface="Tempus Sans ITC" pitchFamily="82" charset="0"/>
            </a:endParaRPr>
          </a:p>
          <a:p>
            <a:pPr marL="904875" lvl="1" indent="-447675" algn="l">
              <a:spcBef>
                <a:spcPct val="20000"/>
              </a:spcBef>
              <a:buClr>
                <a:schemeClr val="accent1"/>
              </a:buClr>
              <a:buSzPct val="70000"/>
              <a:buFont typeface="Wingdings" pitchFamily="2" charset="2"/>
              <a:buChar char="q"/>
            </a:pPr>
            <a:r>
              <a:rPr lang="en-US" altLang="ja-JP" sz="2000" b="1" dirty="0">
                <a:effectLst>
                  <a:outerShdw blurRad="38100" dist="38100" dir="2700000" algn="tl">
                    <a:srgbClr val="C0C0C0"/>
                  </a:outerShdw>
                </a:effectLst>
                <a:latin typeface="Tempus Sans ITC" pitchFamily="82" charset="0"/>
              </a:rPr>
              <a:t>For e-</a:t>
            </a:r>
            <a:r>
              <a:rPr lang="en-US" altLang="ja-JP" sz="2000" b="1" dirty="0" err="1">
                <a:effectLst>
                  <a:outerShdw blurRad="38100" dist="38100" dir="2700000" algn="tl">
                    <a:srgbClr val="C0C0C0"/>
                  </a:outerShdw>
                </a:effectLst>
                <a:latin typeface="Tempus Sans ITC" pitchFamily="82" charset="0"/>
              </a:rPr>
              <a:t>bussiness</a:t>
            </a:r>
            <a:r>
              <a:rPr lang="en-US" altLang="ja-JP" sz="2000" b="1" dirty="0">
                <a:effectLst>
                  <a:outerShdw blurRad="38100" dist="38100" dir="2700000" algn="tl">
                    <a:srgbClr val="C0C0C0"/>
                  </a:outerShdw>
                </a:effectLst>
                <a:latin typeface="Tempus Sans ITC" pitchFamily="82" charset="0"/>
              </a:rPr>
              <a:t>, e-commerce web based application</a:t>
            </a:r>
          </a:p>
        </p:txBody>
      </p:sp>
      <p:sp>
        <p:nvSpPr>
          <p:cNvPr id="13322" name="Rectangle 10"/>
          <p:cNvSpPr>
            <a:spLocks noChangeArrowheads="1"/>
          </p:cNvSpPr>
          <p:nvPr/>
        </p:nvSpPr>
        <p:spPr bwMode="auto">
          <a:xfrm>
            <a:off x="533400" y="4953000"/>
            <a:ext cx="4191000" cy="1447800"/>
          </a:xfrm>
          <a:prstGeom prst="rect">
            <a:avLst/>
          </a:prstGeom>
          <a:noFill/>
          <a:ln w="9525">
            <a:noFill/>
            <a:miter lim="800000"/>
            <a:headEnd/>
            <a:tailEnd/>
          </a:ln>
          <a:effectLst/>
        </p:spPr>
        <p:txBody>
          <a:bodyPr/>
          <a:lstStyle/>
          <a:p>
            <a:pPr marL="447675" indent="-447675" algn="l">
              <a:spcBef>
                <a:spcPct val="20000"/>
              </a:spcBef>
              <a:buClr>
                <a:schemeClr val="accent1"/>
              </a:buClr>
              <a:buSzPct val="70000"/>
              <a:buFont typeface="Wingdings" pitchFamily="2" charset="2"/>
              <a:buChar char="q"/>
            </a:pPr>
            <a:r>
              <a:rPr lang="en-US" altLang="ja-JP" sz="2400" b="1" dirty="0">
                <a:effectLst>
                  <a:outerShdw blurRad="38100" dist="38100" dir="2700000" algn="tl">
                    <a:srgbClr val="C0C0C0"/>
                  </a:outerShdw>
                </a:effectLst>
                <a:latin typeface="Tempus Sans ITC" pitchFamily="82" charset="0"/>
              </a:rPr>
              <a:t>Java Micro Edition</a:t>
            </a:r>
            <a:br>
              <a:rPr lang="id-ID" altLang="ja-JP" sz="2400" b="1" dirty="0">
                <a:effectLst>
                  <a:outerShdw blurRad="38100" dist="38100" dir="2700000" algn="tl">
                    <a:srgbClr val="C0C0C0"/>
                  </a:outerShdw>
                </a:effectLst>
                <a:latin typeface="Tempus Sans ITC" pitchFamily="82" charset="0"/>
              </a:rPr>
            </a:br>
            <a:r>
              <a:rPr lang="en-US" altLang="ja-JP" sz="2400" b="1" dirty="0">
                <a:effectLst>
                  <a:outerShdw blurRad="38100" dist="38100" dir="2700000" algn="tl">
                    <a:srgbClr val="C0C0C0"/>
                  </a:outerShdw>
                </a:effectLst>
                <a:latin typeface="Tempus Sans ITC" pitchFamily="82" charset="0"/>
              </a:rPr>
              <a:t>(</a:t>
            </a:r>
            <a:r>
              <a:rPr lang="en-US" altLang="ja-JP" sz="2400" b="1" dirty="0">
                <a:solidFill>
                  <a:srgbClr val="CC0000"/>
                </a:solidFill>
                <a:effectLst>
                  <a:outerShdw blurRad="38100" dist="38100" dir="2700000" algn="tl">
                    <a:srgbClr val="C0C0C0"/>
                  </a:outerShdw>
                </a:effectLst>
                <a:latin typeface="Tempus Sans ITC" pitchFamily="82" charset="0"/>
              </a:rPr>
              <a:t>J</a:t>
            </a:r>
            <a:r>
              <a:rPr lang="id-ID" altLang="ja-JP" sz="2400" b="1" dirty="0">
                <a:solidFill>
                  <a:srgbClr val="CC0000"/>
                </a:solidFill>
                <a:effectLst>
                  <a:outerShdw blurRad="38100" dist="38100" dir="2700000" algn="tl">
                    <a:srgbClr val="C0C0C0"/>
                  </a:outerShdw>
                </a:effectLst>
                <a:latin typeface="Tempus Sans ITC" pitchFamily="82" charset="0"/>
              </a:rPr>
              <a:t>ava </a:t>
            </a:r>
            <a:r>
              <a:rPr lang="en-US" altLang="ja-JP" sz="2400" b="1" dirty="0">
                <a:solidFill>
                  <a:srgbClr val="CC0000"/>
                </a:solidFill>
                <a:effectLst>
                  <a:outerShdw blurRad="38100" dist="38100" dir="2700000" algn="tl">
                    <a:srgbClr val="C0C0C0"/>
                  </a:outerShdw>
                </a:effectLst>
                <a:latin typeface="Tempus Sans ITC" pitchFamily="82" charset="0"/>
              </a:rPr>
              <a:t>ME</a:t>
            </a:r>
            <a:r>
              <a:rPr lang="en-US" altLang="ja-JP" sz="2400" b="1" dirty="0">
                <a:effectLst>
                  <a:outerShdw blurRad="38100" dist="38100" dir="2700000" algn="tl">
                    <a:srgbClr val="C0C0C0"/>
                  </a:outerShdw>
                </a:effectLst>
                <a:latin typeface="Tempus Sans ITC" pitchFamily="82" charset="0"/>
              </a:rPr>
              <a:t>)</a:t>
            </a:r>
          </a:p>
          <a:p>
            <a:pPr marL="889000" lvl="1" indent="-439738" algn="l">
              <a:spcBef>
                <a:spcPct val="20000"/>
              </a:spcBef>
              <a:buClr>
                <a:schemeClr val="hlink"/>
              </a:buClr>
              <a:buSzPct val="65000"/>
              <a:buFont typeface="Wingdings" pitchFamily="2" charset="2"/>
              <a:buChar char="q"/>
            </a:pPr>
            <a:r>
              <a:rPr lang="en-US" altLang="ja-JP" sz="2000" b="1" dirty="0">
                <a:effectLst>
                  <a:outerShdw blurRad="38100" dist="38100" dir="2700000" algn="tl">
                    <a:srgbClr val="C0C0C0"/>
                  </a:outerShdw>
                </a:effectLst>
                <a:latin typeface="Tempus Sans ITC" pitchFamily="82" charset="0"/>
              </a:rPr>
              <a:t>For small devices, like </a:t>
            </a:r>
            <a:r>
              <a:rPr lang="en-US" altLang="ja-JP" sz="2000" b="1" dirty="0" err="1">
                <a:effectLst>
                  <a:outerShdw blurRad="38100" dist="38100" dir="2700000" algn="tl">
                    <a:srgbClr val="C0C0C0"/>
                  </a:outerShdw>
                </a:effectLst>
                <a:latin typeface="Tempus Sans ITC" pitchFamily="82" charset="0"/>
              </a:rPr>
              <a:t>palm,handphone</a:t>
            </a:r>
            <a:r>
              <a:rPr lang="en-US" altLang="ja-JP" sz="2000" b="1" dirty="0">
                <a:effectLst>
                  <a:outerShdw blurRad="38100" dist="38100" dir="2700000" algn="tl">
                    <a:srgbClr val="C0C0C0"/>
                  </a:outerShdw>
                </a:effectLst>
                <a:latin typeface="Tempus Sans ITC" pitchFamily="82" charset="0"/>
              </a:rPr>
              <a:t>, etc</a:t>
            </a:r>
          </a:p>
        </p:txBody>
      </p:sp>
      <p:sp>
        <p:nvSpPr>
          <p:cNvPr id="13314" name="Rectangle 2"/>
          <p:cNvSpPr>
            <a:spLocks noGrp="1" noChangeArrowheads="1"/>
          </p:cNvSpPr>
          <p:nvPr>
            <p:ph type="title"/>
          </p:nvPr>
        </p:nvSpPr>
        <p:spPr>
          <a:xfrm>
            <a:off x="457200" y="0"/>
            <a:ext cx="7158037" cy="762000"/>
          </a:xfrm>
        </p:spPr>
        <p:txBody>
          <a:bodyPr/>
          <a:lstStyle/>
          <a:p>
            <a:r>
              <a:rPr lang="en-US" altLang="ja-JP" b="1" dirty="0">
                <a:effectLst>
                  <a:outerShdw blurRad="38100" dist="38100" dir="2700000" algn="tl">
                    <a:srgbClr val="C0C0C0"/>
                  </a:outerShdw>
                </a:effectLst>
                <a:latin typeface="Tahoma" pitchFamily="34" charset="0"/>
              </a:rPr>
              <a:t>Java Family Suite</a:t>
            </a:r>
          </a:p>
        </p:txBody>
      </p:sp>
      <p:sp>
        <p:nvSpPr>
          <p:cNvPr id="2" name="Footer Placeholder 1">
            <a:extLst>
              <a:ext uri="{FF2B5EF4-FFF2-40B4-BE49-F238E27FC236}">
                <a16:creationId xmlns:a16="http://schemas.microsoft.com/office/drawing/2014/main" id="{CE095BF9-3B2F-4E90-AD57-961C9D8332F8}"/>
              </a:ext>
            </a:extLst>
          </p:cNvPr>
          <p:cNvSpPr>
            <a:spLocks noGrp="1"/>
          </p:cNvSpPr>
          <p:nvPr>
            <p:ph type="ftr" sz="quarter" idx="11"/>
          </p:nvPr>
        </p:nvSpPr>
        <p:spPr/>
        <p:txBody>
          <a:bodyPr/>
          <a:lstStyle/>
          <a:p>
            <a:r>
              <a:rPr lang="en-US" altLang="ja-JP"/>
              <a:t>ajib fik udinus</a:t>
            </a:r>
          </a:p>
        </p:txBody>
      </p:sp>
      <p:sp>
        <p:nvSpPr>
          <p:cNvPr id="3" name="Slide Number Placeholder 2">
            <a:extLst>
              <a:ext uri="{FF2B5EF4-FFF2-40B4-BE49-F238E27FC236}">
                <a16:creationId xmlns:a16="http://schemas.microsoft.com/office/drawing/2014/main" id="{921481C4-22D0-4166-94BB-FA0BE97FA3C9}"/>
              </a:ext>
            </a:extLst>
          </p:cNvPr>
          <p:cNvSpPr>
            <a:spLocks noGrp="1"/>
          </p:cNvSpPr>
          <p:nvPr>
            <p:ph type="sldNum" sz="quarter" idx="12"/>
          </p:nvPr>
        </p:nvSpPr>
        <p:spPr/>
        <p:txBody>
          <a:bodyPr/>
          <a:lstStyle/>
          <a:p>
            <a:fld id="{E863D0E1-7443-4391-B191-4049FD240702}" type="slidenum">
              <a:rPr lang="ja-JP" altLang="en-US" smtClean="0"/>
              <a:pPr/>
              <a:t>13</a:t>
            </a:fld>
            <a:endParaRPr lang="en-US" altLang="ja-JP"/>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Effect transition="in" filter="dissolve">
                                      <p:cBhvr>
                                        <p:cTn id="7" dur="500"/>
                                        <p:tgtEl>
                                          <p:spTgt spid="13315">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3315">
                                            <p:txEl>
                                              <p:pRg st="1" end="1"/>
                                            </p:txEl>
                                          </p:spTgt>
                                        </p:tgtEl>
                                        <p:attrNameLst>
                                          <p:attrName>style.visibility</p:attrName>
                                        </p:attrNameLst>
                                      </p:cBhvr>
                                      <p:to>
                                        <p:strVal val="visible"/>
                                      </p:to>
                                    </p:set>
                                    <p:animEffect transition="in" filter="dissolve">
                                      <p:cBhvr>
                                        <p:cTn id="10" dur="500"/>
                                        <p:tgtEl>
                                          <p:spTgt spid="13315">
                                            <p:txEl>
                                              <p:pRg st="1" end="1"/>
                                            </p:txEl>
                                          </p:spTgt>
                                        </p:tgtEl>
                                      </p:cBhvr>
                                    </p:animEffect>
                                  </p:childTnLst>
                                </p:cTn>
                              </p:par>
                            </p:childTnLst>
                          </p:cTn>
                        </p:par>
                        <p:par>
                          <p:cTn id="11" fill="hold">
                            <p:stCondLst>
                              <p:cond delay="500"/>
                            </p:stCondLst>
                            <p:childTnLst>
                              <p:par>
                                <p:cTn id="12" presetID="9" presetClass="entr" presetSubtype="0" fill="hold" nodeType="afterEffect">
                                  <p:stCondLst>
                                    <p:cond delay="0"/>
                                  </p:stCondLst>
                                  <p:childTnLst>
                                    <p:set>
                                      <p:cBhvr>
                                        <p:cTn id="13" dur="1" fill="hold">
                                          <p:stCondLst>
                                            <p:cond delay="0"/>
                                          </p:stCondLst>
                                        </p:cTn>
                                        <p:tgtEl>
                                          <p:spTgt spid="13320"/>
                                        </p:tgtEl>
                                        <p:attrNameLst>
                                          <p:attrName>style.visibility</p:attrName>
                                        </p:attrNameLst>
                                      </p:cBhvr>
                                      <p:to>
                                        <p:strVal val="visible"/>
                                      </p:to>
                                    </p:set>
                                    <p:animEffect transition="in" filter="dissolve">
                                      <p:cBhvr>
                                        <p:cTn id="14" dur="500"/>
                                        <p:tgtEl>
                                          <p:spTgt spid="13320"/>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3321">
                                            <p:txEl>
                                              <p:pRg st="0" end="0"/>
                                            </p:txEl>
                                          </p:spTgt>
                                        </p:tgtEl>
                                        <p:attrNameLst>
                                          <p:attrName>style.visibility</p:attrName>
                                        </p:attrNameLst>
                                      </p:cBhvr>
                                      <p:to>
                                        <p:strVal val="visible"/>
                                      </p:to>
                                    </p:set>
                                    <p:animEffect transition="in" filter="dissolve">
                                      <p:cBhvr>
                                        <p:cTn id="19" dur="500"/>
                                        <p:tgtEl>
                                          <p:spTgt spid="13321">
                                            <p:txEl>
                                              <p:pRg st="0" end="0"/>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3321">
                                            <p:txEl>
                                              <p:pRg st="1" end="1"/>
                                            </p:txEl>
                                          </p:spTgt>
                                        </p:tgtEl>
                                        <p:attrNameLst>
                                          <p:attrName>style.visibility</p:attrName>
                                        </p:attrNameLst>
                                      </p:cBhvr>
                                      <p:to>
                                        <p:strVal val="visible"/>
                                      </p:to>
                                    </p:set>
                                    <p:animEffect transition="in" filter="dissolve">
                                      <p:cBhvr>
                                        <p:cTn id="22" dur="500"/>
                                        <p:tgtEl>
                                          <p:spTgt spid="13321">
                                            <p:txEl>
                                              <p:pRg st="1" end="1"/>
                                            </p:txEl>
                                          </p:spTgt>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13318"/>
                                        </p:tgtEl>
                                        <p:attrNameLst>
                                          <p:attrName>style.visibility</p:attrName>
                                        </p:attrNameLst>
                                      </p:cBhvr>
                                      <p:to>
                                        <p:strVal val="visible"/>
                                      </p:to>
                                    </p:set>
                                    <p:animEffect transition="in" filter="dissolve">
                                      <p:cBhvr>
                                        <p:cTn id="26" dur="500"/>
                                        <p:tgtEl>
                                          <p:spTgt spid="13318"/>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3322">
                                            <p:txEl>
                                              <p:pRg st="0" end="0"/>
                                            </p:txEl>
                                          </p:spTgt>
                                        </p:tgtEl>
                                        <p:attrNameLst>
                                          <p:attrName>style.visibility</p:attrName>
                                        </p:attrNameLst>
                                      </p:cBhvr>
                                      <p:to>
                                        <p:strVal val="visible"/>
                                      </p:to>
                                    </p:set>
                                    <p:animEffect transition="in" filter="dissolve">
                                      <p:cBhvr>
                                        <p:cTn id="31" dur="500"/>
                                        <p:tgtEl>
                                          <p:spTgt spid="13322">
                                            <p:txEl>
                                              <p:pRg st="0" end="0"/>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3322">
                                            <p:txEl>
                                              <p:pRg st="1" end="1"/>
                                            </p:txEl>
                                          </p:spTgt>
                                        </p:tgtEl>
                                        <p:attrNameLst>
                                          <p:attrName>style.visibility</p:attrName>
                                        </p:attrNameLst>
                                      </p:cBhvr>
                                      <p:to>
                                        <p:strVal val="visible"/>
                                      </p:to>
                                    </p:set>
                                    <p:animEffect transition="in" filter="dissolve">
                                      <p:cBhvr>
                                        <p:cTn id="34" dur="500"/>
                                        <p:tgtEl>
                                          <p:spTgt spid="13322">
                                            <p:txEl>
                                              <p:pRg st="1" end="1"/>
                                            </p:txEl>
                                          </p:spTgt>
                                        </p:tgtEl>
                                      </p:cBhvr>
                                    </p:animEffect>
                                  </p:childTnLst>
                                </p:cTn>
                              </p:par>
                            </p:childTnLst>
                          </p:cTn>
                        </p:par>
                        <p:par>
                          <p:cTn id="35" fill="hold">
                            <p:stCondLst>
                              <p:cond delay="500"/>
                            </p:stCondLst>
                            <p:childTnLst>
                              <p:par>
                                <p:cTn id="36" presetID="9" presetClass="entr" presetSubtype="0" fill="hold" nodeType="afterEffect">
                                  <p:stCondLst>
                                    <p:cond delay="0"/>
                                  </p:stCondLst>
                                  <p:childTnLst>
                                    <p:set>
                                      <p:cBhvr>
                                        <p:cTn id="37" dur="1" fill="hold">
                                          <p:stCondLst>
                                            <p:cond delay="0"/>
                                          </p:stCondLst>
                                        </p:cTn>
                                        <p:tgtEl>
                                          <p:spTgt spid="13316"/>
                                        </p:tgtEl>
                                        <p:attrNameLst>
                                          <p:attrName>style.visibility</p:attrName>
                                        </p:attrNameLst>
                                      </p:cBhvr>
                                      <p:to>
                                        <p:strVal val="visible"/>
                                      </p:to>
                                    </p:set>
                                    <p:animEffect transition="in" filter="dissolve">
                                      <p:cBhvr>
                                        <p:cTn id="38" dur="500"/>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p:bldP spid="13321" grpId="0" build="p"/>
      <p:bldP spid="1332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Instalasi Java Standard Edition</a:t>
            </a:r>
          </a:p>
        </p:txBody>
      </p:sp>
      <p:sp>
        <p:nvSpPr>
          <p:cNvPr id="3" name="Content Placeholder 2"/>
          <p:cNvSpPr>
            <a:spLocks noGrp="1"/>
          </p:cNvSpPr>
          <p:nvPr>
            <p:ph idx="1"/>
          </p:nvPr>
        </p:nvSpPr>
        <p:spPr>
          <a:xfrm>
            <a:off x="304800" y="914400"/>
            <a:ext cx="8686800" cy="4792663"/>
          </a:xfrm>
        </p:spPr>
        <p:txBody>
          <a:bodyPr/>
          <a:lstStyle/>
          <a:p>
            <a:pPr marL="514350" indent="-514350">
              <a:buFont typeface="+mj-lt"/>
              <a:buAutoNum type="arabicPeriod"/>
            </a:pPr>
            <a:r>
              <a:rPr lang="id-ID" sz="3200" dirty="0"/>
              <a:t>Download Java Standard Edition dari: </a:t>
            </a:r>
            <a:r>
              <a:rPr lang="en-US" sz="3200" dirty="0">
                <a:hlinkClick r:id="rId2"/>
              </a:rPr>
              <a:t>https://www.oracle.com/java/technologies/javase-downloads.html</a:t>
            </a:r>
            <a:endParaRPr lang="id-ID" sz="3200" dirty="0"/>
          </a:p>
          <a:p>
            <a:pPr marL="514350" indent="-514350">
              <a:buFont typeface="+mj-lt"/>
              <a:buAutoNum type="arabicPeriod"/>
            </a:pPr>
            <a:r>
              <a:rPr lang="id-ID" sz="3200" dirty="0"/>
              <a:t>Instal Java Standard Edition dengan mengklik:</a:t>
            </a:r>
            <a:br>
              <a:rPr lang="id-ID" sz="3200" dirty="0"/>
            </a:br>
            <a:r>
              <a:rPr lang="en-US" sz="3200" dirty="0">
                <a:solidFill>
                  <a:srgbClr val="C00000"/>
                </a:solidFill>
              </a:rPr>
              <a:t>jdk-13.0.2_windows-x64_bin.exe</a:t>
            </a:r>
            <a:endParaRPr lang="id-ID" sz="3200" dirty="0">
              <a:solidFill>
                <a:srgbClr val="C00000"/>
              </a:solidFill>
            </a:endParaRPr>
          </a:p>
          <a:p>
            <a:pPr marL="514350" indent="-514350">
              <a:buFont typeface="+mj-lt"/>
              <a:buAutoNum type="arabicPeriod"/>
            </a:pPr>
            <a:r>
              <a:rPr lang="id-ID" sz="3200" dirty="0"/>
              <a:t>Klik </a:t>
            </a:r>
            <a:r>
              <a:rPr lang="id-ID" sz="3200" dirty="0">
                <a:solidFill>
                  <a:srgbClr val="00B050"/>
                </a:solidFill>
              </a:rPr>
              <a:t>Start</a:t>
            </a:r>
            <a:r>
              <a:rPr lang="id-ID" sz="3200" dirty="0"/>
              <a:t> </a:t>
            </a:r>
            <a:r>
              <a:rPr lang="id-ID" sz="3200" dirty="0">
                <a:sym typeface="Wingdings" pitchFamily="2" charset="2"/>
              </a:rPr>
              <a:t></a:t>
            </a:r>
            <a:r>
              <a:rPr lang="id-ID" sz="3200" dirty="0">
                <a:solidFill>
                  <a:srgbClr val="00B050"/>
                </a:solidFill>
              </a:rPr>
              <a:t>Control Panel </a:t>
            </a:r>
            <a:r>
              <a:rPr lang="id-ID" sz="3200" dirty="0">
                <a:sym typeface="Wingdings" pitchFamily="2" charset="2"/>
              </a:rPr>
              <a:t> </a:t>
            </a:r>
            <a:r>
              <a:rPr lang="id-ID" sz="3200" dirty="0">
                <a:solidFill>
                  <a:srgbClr val="00B050"/>
                </a:solidFill>
                <a:sym typeface="Wingdings" pitchFamily="2" charset="2"/>
              </a:rPr>
              <a:t>System</a:t>
            </a:r>
            <a:r>
              <a:rPr lang="id-ID" sz="3200" dirty="0">
                <a:sym typeface="Wingdings" pitchFamily="2" charset="2"/>
              </a:rPr>
              <a:t>  </a:t>
            </a:r>
            <a:r>
              <a:rPr lang="id-ID" sz="3200" dirty="0">
                <a:solidFill>
                  <a:srgbClr val="00B050"/>
                </a:solidFill>
                <a:sym typeface="Wingdings" pitchFamily="2" charset="2"/>
              </a:rPr>
              <a:t>Advanced</a:t>
            </a:r>
            <a:r>
              <a:rPr lang="id-ID" sz="3200" dirty="0">
                <a:sym typeface="Wingdings" pitchFamily="2" charset="2"/>
              </a:rPr>
              <a:t> </a:t>
            </a:r>
            <a:r>
              <a:rPr lang="id-ID" sz="3200" dirty="0">
                <a:solidFill>
                  <a:srgbClr val="00B050"/>
                </a:solidFill>
              </a:rPr>
              <a:t>Environment Variables </a:t>
            </a:r>
            <a:r>
              <a:rPr lang="id-ID" sz="3200" dirty="0"/>
              <a:t>dan set PATH:</a:t>
            </a:r>
            <a:br>
              <a:rPr lang="id-ID" sz="3200" dirty="0"/>
            </a:br>
            <a:r>
              <a:rPr lang="id-ID" sz="3200" dirty="0">
                <a:solidFill>
                  <a:srgbClr val="C00000"/>
                </a:solidFill>
              </a:rPr>
              <a:t>;</a:t>
            </a:r>
            <a:r>
              <a:rPr lang="de-DE" sz="3200" dirty="0">
                <a:solidFill>
                  <a:srgbClr val="C00000"/>
                </a:solidFill>
              </a:rPr>
              <a:t>C:\Program Files\Java\ jdk-13.0.2 \bin</a:t>
            </a:r>
            <a:endParaRPr lang="id-ID" sz="3200" dirty="0">
              <a:solidFill>
                <a:srgbClr val="C00000"/>
              </a:solidFill>
            </a:endParaRPr>
          </a:p>
          <a:p>
            <a:pPr marL="514350" indent="-514350">
              <a:buFont typeface="+mj-lt"/>
              <a:buAutoNum type="arabicPeriod"/>
            </a:pPr>
            <a:r>
              <a:rPr lang="id-ID" sz="3200" dirty="0"/>
              <a:t>Instal text editor untuk editing code:</a:t>
            </a:r>
            <a:br>
              <a:rPr lang="id-ID" sz="3200" dirty="0"/>
            </a:br>
            <a:r>
              <a:rPr lang="id-ID" sz="3200" dirty="0">
                <a:solidFill>
                  <a:srgbClr val="C00000"/>
                </a:solidFill>
              </a:rPr>
              <a:t>textpad, notepad++</a:t>
            </a:r>
            <a:r>
              <a:rPr lang="en-US" sz="3200" dirty="0">
                <a:solidFill>
                  <a:srgbClr val="C00000"/>
                </a:solidFill>
              </a:rPr>
              <a:t>,Vs Code</a:t>
            </a:r>
            <a:endParaRPr lang="id-ID" sz="3200" dirty="0">
              <a:solidFill>
                <a:srgbClr val="C00000"/>
              </a:solidFill>
            </a:endParaRPr>
          </a:p>
        </p:txBody>
      </p:sp>
      <p:sp>
        <p:nvSpPr>
          <p:cNvPr id="4" name="Slide Number Placeholder 3"/>
          <p:cNvSpPr>
            <a:spLocks noGrp="1"/>
          </p:cNvSpPr>
          <p:nvPr>
            <p:ph type="sldNum" sz="quarter" idx="10"/>
          </p:nvPr>
        </p:nvSpPr>
        <p:spPr/>
        <p:txBody>
          <a:bodyPr/>
          <a:lstStyle/>
          <a:p>
            <a:pPr>
              <a:defRPr/>
            </a:pPr>
            <a:fld id="{6CCB9EDC-F6F7-4BFA-897C-C35E45C7E461}" type="slidenum">
              <a:rPr lang="en-US" altLang="en-US" smtClean="0"/>
              <a:pPr>
                <a:defRPr/>
              </a:pPr>
              <a:t>14</a:t>
            </a:fld>
            <a:endParaRPr lang="en-US" altLang="en-US"/>
          </a:p>
        </p:txBody>
      </p:sp>
      <p:sp>
        <p:nvSpPr>
          <p:cNvPr id="5" name="Footer Placeholder 4">
            <a:extLst>
              <a:ext uri="{FF2B5EF4-FFF2-40B4-BE49-F238E27FC236}">
                <a16:creationId xmlns:a16="http://schemas.microsoft.com/office/drawing/2014/main" id="{10F79DD1-3085-43A6-9E93-52AB6011949D}"/>
              </a:ext>
            </a:extLst>
          </p:cNvPr>
          <p:cNvSpPr>
            <a:spLocks noGrp="1"/>
          </p:cNvSpPr>
          <p:nvPr>
            <p:ph type="ftr" sz="quarter" idx="11"/>
          </p:nvPr>
        </p:nvSpPr>
        <p:spPr/>
        <p:txBody>
          <a:bodyPr/>
          <a:lstStyle/>
          <a:p>
            <a:pPr algn="r"/>
            <a:r>
              <a:rPr lang="en-US"/>
              <a:t>ajib fik udinus</a:t>
            </a:r>
            <a:endParaRPr kumimoji="0" lang="en-US" dirty="0"/>
          </a:p>
        </p:txBody>
      </p:sp>
    </p:spTree>
  </p:cSld>
  <p:clrMapOvr>
    <a:masterClrMapping/>
  </p:clrMapOvr>
  <p:transition advClick="0">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r>
              <a:rPr lang="id-ID" altLang="ja-JP" b="1" dirty="0">
                <a:effectLst>
                  <a:outerShdw blurRad="38100" dist="38100" dir="2700000" algn="tl">
                    <a:srgbClr val="C0C0C0"/>
                  </a:outerShdw>
                </a:effectLst>
              </a:rPr>
              <a:t>Menulis Java Program</a:t>
            </a:r>
            <a:endParaRPr lang="en-US" altLang="ja-JP" b="1" dirty="0">
              <a:effectLst>
                <a:outerShdw blurRad="38100" dist="38100" dir="2700000" algn="tl">
                  <a:srgbClr val="C0C0C0"/>
                </a:outerShdw>
              </a:effectLst>
            </a:endParaRPr>
          </a:p>
        </p:txBody>
      </p:sp>
      <p:sp>
        <p:nvSpPr>
          <p:cNvPr id="108547" name="Rectangle 3"/>
          <p:cNvSpPr>
            <a:spLocks noGrp="1" noChangeArrowheads="1"/>
          </p:cNvSpPr>
          <p:nvPr>
            <p:ph type="body" idx="1"/>
          </p:nvPr>
        </p:nvSpPr>
        <p:spPr/>
        <p:txBody>
          <a:bodyPr/>
          <a:lstStyle/>
          <a:p>
            <a:r>
              <a:rPr lang="en-US" altLang="ja-JP" sz="3200" b="1" dirty="0">
                <a:effectLst>
                  <a:outerShdw blurRad="38100" dist="38100" dir="2700000" algn="tl">
                    <a:srgbClr val="C0C0C0"/>
                  </a:outerShdw>
                </a:effectLst>
                <a:latin typeface="Tempus Sans ITC" pitchFamily="82" charset="0"/>
              </a:rPr>
              <a:t>P</a:t>
            </a:r>
            <a:r>
              <a:rPr lang="id-ID" altLang="ja-JP" sz="3200" b="1" dirty="0">
                <a:effectLst>
                  <a:outerShdw blurRad="38100" dist="38100" dir="2700000" algn="tl">
                    <a:srgbClr val="C0C0C0"/>
                  </a:outerShdw>
                </a:effectLst>
                <a:latin typeface="Tempus Sans ITC" pitchFamily="82" charset="0"/>
              </a:rPr>
              <a:t>rogram harus punya method di public class:</a:t>
            </a:r>
          </a:p>
          <a:p>
            <a:pPr lvl="1">
              <a:buNone/>
            </a:pPr>
            <a:r>
              <a:rPr lang="en-US" altLang="ja-JP" sz="2800" b="1" dirty="0">
                <a:solidFill>
                  <a:srgbClr val="CC0000"/>
                </a:solidFill>
                <a:effectLst>
                  <a:outerShdw blurRad="38100" dist="38100" dir="2700000" algn="tl">
                    <a:srgbClr val="C0C0C0"/>
                  </a:outerShdw>
                </a:effectLst>
                <a:latin typeface="Tempus Sans ITC" pitchFamily="82" charset="0"/>
              </a:rPr>
              <a:t>public static void main(String[] </a:t>
            </a:r>
            <a:r>
              <a:rPr lang="en-US" altLang="ja-JP" sz="2800" b="1" dirty="0" err="1">
                <a:solidFill>
                  <a:srgbClr val="CC0000"/>
                </a:solidFill>
                <a:effectLst>
                  <a:outerShdw blurRad="38100" dist="38100" dir="2700000" algn="tl">
                    <a:srgbClr val="C0C0C0"/>
                  </a:outerShdw>
                </a:effectLst>
                <a:latin typeface="Tempus Sans ITC" pitchFamily="82" charset="0"/>
              </a:rPr>
              <a:t>args</a:t>
            </a:r>
            <a:r>
              <a:rPr lang="en-US" altLang="ja-JP" sz="2800" b="1" dirty="0">
                <a:solidFill>
                  <a:srgbClr val="CC0000"/>
                </a:solidFill>
                <a:effectLst>
                  <a:outerShdw blurRad="38100" dist="38100" dir="2700000" algn="tl">
                    <a:srgbClr val="C0C0C0"/>
                  </a:outerShdw>
                </a:effectLst>
                <a:latin typeface="Tempus Sans ITC" pitchFamily="82" charset="0"/>
              </a:rPr>
              <a:t>)</a:t>
            </a:r>
            <a:endParaRPr lang="id-ID" altLang="ja-JP" sz="2800" dirty="0">
              <a:solidFill>
                <a:srgbClr val="CC0000"/>
              </a:solidFill>
              <a:latin typeface="Tempus Sans ITC" pitchFamily="82" charset="0"/>
            </a:endParaRPr>
          </a:p>
          <a:p>
            <a:pPr lvl="1">
              <a:buNone/>
            </a:pPr>
            <a:r>
              <a:rPr lang="en-US" altLang="ja-JP" sz="2800" b="1" dirty="0">
                <a:effectLst>
                  <a:outerShdw blurRad="38100" dist="38100" dir="2700000" algn="tl">
                    <a:srgbClr val="C0C0C0"/>
                  </a:outerShdw>
                </a:effectLst>
                <a:latin typeface="Tempus Sans ITC" pitchFamily="82" charset="0"/>
                <a:sym typeface="Wingdings" pitchFamily="2" charset="2"/>
              </a:rPr>
              <a:t> </a:t>
            </a:r>
            <a:r>
              <a:rPr lang="id-ID" altLang="ja-JP" sz="2800" b="1" i="1" dirty="0">
                <a:effectLst>
                  <a:outerShdw blurRad="38100" dist="38100" dir="2700000" algn="tl">
                    <a:srgbClr val="C0C0C0"/>
                  </a:outerShdw>
                </a:effectLst>
                <a:latin typeface="Tempus Sans ITC" pitchFamily="82" charset="0"/>
                <a:sym typeface="Wingdings" pitchFamily="2" charset="2"/>
              </a:rPr>
              <a:t>Program Java mulai dari sini</a:t>
            </a:r>
            <a:r>
              <a:rPr lang="en-US" altLang="ja-JP" sz="2800" b="1" i="1" dirty="0">
                <a:effectLst>
                  <a:outerShdw blurRad="38100" dist="38100" dir="2700000" algn="tl">
                    <a:srgbClr val="C0C0C0"/>
                  </a:outerShdw>
                </a:effectLst>
                <a:latin typeface="Tempus Sans ITC" pitchFamily="82" charset="0"/>
                <a:sym typeface="Wingdings" pitchFamily="2" charset="2"/>
              </a:rPr>
              <a:t>!</a:t>
            </a:r>
            <a:endParaRPr lang="en-US" altLang="ja-JP" sz="2800" b="1" i="1" dirty="0">
              <a:effectLst>
                <a:outerShdw blurRad="38100" dist="38100" dir="2700000" algn="tl">
                  <a:srgbClr val="C0C0C0"/>
                </a:outerShdw>
              </a:effectLst>
              <a:latin typeface="Tempus Sans ITC" pitchFamily="82" charset="0"/>
            </a:endParaRPr>
          </a:p>
          <a:p>
            <a:endParaRPr lang="id-ID" altLang="ja-JP" b="1" dirty="0">
              <a:effectLst>
                <a:outerShdw blurRad="38100" dist="38100" dir="2700000" algn="tl">
                  <a:srgbClr val="C0C0C0"/>
                </a:outerShdw>
              </a:effectLst>
              <a:latin typeface="Tempus Sans ITC" pitchFamily="82" charset="0"/>
            </a:endParaRPr>
          </a:p>
          <a:p>
            <a:r>
              <a:rPr lang="id-ID" altLang="ja-JP" b="1" dirty="0">
                <a:effectLst>
                  <a:outerShdw blurRad="38100" dist="38100" dir="2700000" algn="tl">
                    <a:srgbClr val="C0C0C0"/>
                  </a:outerShdw>
                </a:effectLst>
                <a:latin typeface="Tempus Sans ITC" pitchFamily="82" charset="0"/>
              </a:rPr>
              <a:t>Bentuk program:</a:t>
            </a:r>
          </a:p>
          <a:p>
            <a:pPr marL="863600" lvl="1" indent="-514350">
              <a:buFont typeface="+mj-lt"/>
              <a:buAutoNum type="arabicPeriod"/>
            </a:pPr>
            <a:r>
              <a:rPr lang="en-US" altLang="ja-JP" b="1" dirty="0">
                <a:solidFill>
                  <a:srgbClr val="CC0000"/>
                </a:solidFill>
                <a:effectLst>
                  <a:outerShdw blurRad="38100" dist="38100" dir="2700000" algn="tl">
                    <a:srgbClr val="C0C0C0"/>
                  </a:outerShdw>
                </a:effectLst>
                <a:latin typeface="Tempus Sans ITC" pitchFamily="82" charset="0"/>
              </a:rPr>
              <a:t>GUI application</a:t>
            </a:r>
            <a:r>
              <a:rPr lang="id-ID" altLang="ja-JP" dirty="0">
                <a:solidFill>
                  <a:srgbClr val="CC0000"/>
                </a:solidFill>
                <a:latin typeface="Tempus Sans ITC" pitchFamily="82" charset="0"/>
              </a:rPr>
              <a:t> </a:t>
            </a:r>
            <a:r>
              <a:rPr lang="id-ID" altLang="ja-JP" dirty="0">
                <a:solidFill>
                  <a:srgbClr val="CC0000"/>
                </a:solidFill>
                <a:latin typeface="Tempus Sans ITC" pitchFamily="82" charset="0"/>
                <a:sym typeface="Wingdings" pitchFamily="2" charset="2"/>
              </a:rPr>
              <a:t> </a:t>
            </a:r>
            <a:r>
              <a:rPr lang="en-US" altLang="ja-JP" b="1" dirty="0">
                <a:effectLst>
                  <a:outerShdw blurRad="38100" dist="38100" dir="2700000" algn="tl">
                    <a:srgbClr val="C0C0C0"/>
                  </a:outerShdw>
                </a:effectLst>
                <a:latin typeface="Tempus Sans ITC" pitchFamily="82" charset="0"/>
              </a:rPr>
              <a:t>public class </a:t>
            </a:r>
            <a:r>
              <a:rPr lang="id-ID" altLang="ja-JP" b="1" dirty="0">
                <a:effectLst>
                  <a:outerShdw blurRad="38100" dist="38100" dir="2700000" algn="tl">
                    <a:srgbClr val="C0C0C0"/>
                  </a:outerShdw>
                </a:effectLst>
                <a:latin typeface="Tempus Sans ITC" pitchFamily="82" charset="0"/>
              </a:rPr>
              <a:t>biasanya menggunakan </a:t>
            </a:r>
            <a:r>
              <a:rPr lang="en-US" altLang="ja-JP" b="1" dirty="0" err="1">
                <a:effectLst>
                  <a:outerShdw blurRad="38100" dist="38100" dir="2700000" algn="tl">
                    <a:srgbClr val="C0C0C0"/>
                  </a:outerShdw>
                </a:effectLst>
                <a:latin typeface="Tempus Sans ITC" pitchFamily="82" charset="0"/>
              </a:rPr>
              <a:t>JFrame</a:t>
            </a:r>
            <a:endParaRPr lang="en-US" altLang="ja-JP" b="1" dirty="0">
              <a:effectLst>
                <a:outerShdw blurRad="38100" dist="38100" dir="2700000" algn="tl">
                  <a:srgbClr val="C0C0C0"/>
                </a:outerShdw>
              </a:effectLst>
              <a:latin typeface="Tempus Sans ITC" pitchFamily="82" charset="0"/>
            </a:endParaRPr>
          </a:p>
          <a:p>
            <a:pPr marL="863600" lvl="1" indent="-514350">
              <a:buFont typeface="+mj-lt"/>
              <a:buAutoNum type="arabicPeriod"/>
            </a:pPr>
            <a:r>
              <a:rPr lang="en-US" altLang="ja-JP" b="1" dirty="0">
                <a:solidFill>
                  <a:srgbClr val="CC0000"/>
                </a:solidFill>
                <a:effectLst>
                  <a:outerShdw blurRad="38100" dist="38100" dir="2700000" algn="tl">
                    <a:srgbClr val="C0C0C0"/>
                  </a:outerShdw>
                </a:effectLst>
                <a:latin typeface="Tempus Sans ITC" pitchFamily="82" charset="0"/>
              </a:rPr>
              <a:t>“Text based” Console Application</a:t>
            </a:r>
            <a:r>
              <a:rPr lang="id-ID" altLang="ja-JP" dirty="0">
                <a:solidFill>
                  <a:srgbClr val="CC0000"/>
                </a:solidFill>
                <a:latin typeface="Tempus Sans ITC" pitchFamily="82" charset="0"/>
              </a:rPr>
              <a:t> </a:t>
            </a:r>
            <a:r>
              <a:rPr lang="id-ID" altLang="ja-JP" dirty="0">
                <a:solidFill>
                  <a:srgbClr val="CC0000"/>
                </a:solidFill>
                <a:latin typeface="Tempus Sans ITC" pitchFamily="82" charset="0"/>
                <a:sym typeface="Wingdings" pitchFamily="2" charset="2"/>
              </a:rPr>
              <a:t> </a:t>
            </a:r>
            <a:r>
              <a:rPr lang="en-US" altLang="ja-JP" b="1" dirty="0">
                <a:effectLst>
                  <a:outerShdw blurRad="38100" dist="38100" dir="2700000" algn="tl">
                    <a:srgbClr val="C0C0C0"/>
                  </a:outerShdw>
                </a:effectLst>
                <a:latin typeface="Tempus Sans ITC" pitchFamily="82" charset="0"/>
              </a:rPr>
              <a:t>public class </a:t>
            </a:r>
            <a:r>
              <a:rPr lang="id-ID" altLang="ja-JP" b="1" dirty="0">
                <a:effectLst>
                  <a:outerShdw blurRad="38100" dist="38100" dir="2700000" algn="tl">
                    <a:srgbClr val="C0C0C0"/>
                  </a:outerShdw>
                </a:effectLst>
                <a:latin typeface="Tempus Sans ITC" pitchFamily="82" charset="0"/>
              </a:rPr>
              <a:t>adalah </a:t>
            </a:r>
            <a:r>
              <a:rPr lang="en-US" altLang="ja-JP" b="1" dirty="0">
                <a:effectLst>
                  <a:outerShdw blurRad="38100" dist="38100" dir="2700000" algn="tl">
                    <a:srgbClr val="C0C0C0"/>
                  </a:outerShdw>
                </a:effectLst>
                <a:latin typeface="Tempus Sans ITC" pitchFamily="82" charset="0"/>
              </a:rPr>
              <a:t>class</a:t>
            </a:r>
            <a:r>
              <a:rPr lang="id-ID" altLang="ja-JP" b="1" dirty="0">
                <a:effectLst>
                  <a:outerShdw blurRad="38100" dist="38100" dir="2700000" algn="tl">
                    <a:srgbClr val="C0C0C0"/>
                  </a:outerShdw>
                </a:effectLst>
                <a:latin typeface="Tempus Sans ITC" pitchFamily="82" charset="0"/>
              </a:rPr>
              <a:t> yang sederhana</a:t>
            </a:r>
            <a:endParaRPr lang="en-US" altLang="ja-JP" b="1" dirty="0">
              <a:effectLst>
                <a:outerShdw blurRad="38100" dist="38100" dir="2700000" algn="tl">
                  <a:srgbClr val="C0C0C0"/>
                </a:outerShdw>
              </a:effectLst>
              <a:latin typeface="Tempus Sans ITC" pitchFamily="82" charset="0"/>
            </a:endParaRPr>
          </a:p>
        </p:txBody>
      </p:sp>
      <p:sp>
        <p:nvSpPr>
          <p:cNvPr id="2" name="Footer Placeholder 1">
            <a:extLst>
              <a:ext uri="{FF2B5EF4-FFF2-40B4-BE49-F238E27FC236}">
                <a16:creationId xmlns:a16="http://schemas.microsoft.com/office/drawing/2014/main" id="{05A6FFCD-57A0-46B9-BC4D-358F11511DD3}"/>
              </a:ext>
            </a:extLst>
          </p:cNvPr>
          <p:cNvSpPr>
            <a:spLocks noGrp="1"/>
          </p:cNvSpPr>
          <p:nvPr>
            <p:ph type="ftr" sz="quarter" idx="11"/>
          </p:nvPr>
        </p:nvSpPr>
        <p:spPr/>
        <p:txBody>
          <a:bodyPr/>
          <a:lstStyle/>
          <a:p>
            <a:pPr algn="r"/>
            <a:r>
              <a:rPr lang="en-US"/>
              <a:t>ajib fik udinus</a:t>
            </a:r>
            <a:endParaRPr kumimoji="0" lang="en-US" dirty="0"/>
          </a:p>
        </p:txBody>
      </p:sp>
      <p:sp>
        <p:nvSpPr>
          <p:cNvPr id="3" name="Slide Number Placeholder 2">
            <a:extLst>
              <a:ext uri="{FF2B5EF4-FFF2-40B4-BE49-F238E27FC236}">
                <a16:creationId xmlns:a16="http://schemas.microsoft.com/office/drawing/2014/main" id="{ACE217C4-99AE-45AC-9769-F31E61ADD237}"/>
              </a:ext>
            </a:extLst>
          </p:cNvPr>
          <p:cNvSpPr>
            <a:spLocks noGrp="1"/>
          </p:cNvSpPr>
          <p:nvPr>
            <p:ph type="sldNum" sz="quarter" idx="10"/>
          </p:nvPr>
        </p:nvSpPr>
        <p:spPr/>
        <p:txBody>
          <a:bodyPr/>
          <a:lstStyle/>
          <a:p>
            <a:pPr>
              <a:defRPr/>
            </a:pPr>
            <a:fld id="{6CCB9EDC-F6F7-4BFA-897C-C35E45C7E461}" type="slidenum">
              <a:rPr lang="en-US" altLang="en-US" smtClean="0"/>
              <a:pPr>
                <a:defRPr/>
              </a:pPr>
              <a:t>15</a:t>
            </a:fld>
            <a:endParaRPr lang="en-US" altLang="en-US"/>
          </a:p>
        </p:txBody>
      </p:sp>
    </p:spTree>
  </p:cSld>
  <p:clrMapOvr>
    <a:masterClrMapping/>
  </p:clrMapOvr>
  <p:transition advClick="0">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8547">
                                            <p:txEl>
                                              <p:pRg st="0" end="0"/>
                                            </p:txEl>
                                          </p:spTgt>
                                        </p:tgtEl>
                                        <p:attrNameLst>
                                          <p:attrName>style.visibility</p:attrName>
                                        </p:attrNameLst>
                                      </p:cBhvr>
                                      <p:to>
                                        <p:strVal val="visible"/>
                                      </p:to>
                                    </p:set>
                                    <p:animEffect transition="in" filter="fade">
                                      <p:cBhvr>
                                        <p:cTn id="7" dur="1000"/>
                                        <p:tgtEl>
                                          <p:spTgt spid="108547">
                                            <p:txEl>
                                              <p:pRg st="0" end="0"/>
                                            </p:txEl>
                                          </p:spTgt>
                                        </p:tgtEl>
                                      </p:cBhvr>
                                    </p:animEffect>
                                    <p:anim calcmode="lin" valueType="num">
                                      <p:cBhvr>
                                        <p:cTn id="8" dur="1000" fill="hold"/>
                                        <p:tgtEl>
                                          <p:spTgt spid="10854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854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8547">
                                            <p:txEl>
                                              <p:pRg st="1" end="1"/>
                                            </p:txEl>
                                          </p:spTgt>
                                        </p:tgtEl>
                                        <p:attrNameLst>
                                          <p:attrName>style.visibility</p:attrName>
                                        </p:attrNameLst>
                                      </p:cBhvr>
                                      <p:to>
                                        <p:strVal val="visible"/>
                                      </p:to>
                                    </p:set>
                                    <p:animEffect transition="in" filter="fade">
                                      <p:cBhvr>
                                        <p:cTn id="14" dur="1000"/>
                                        <p:tgtEl>
                                          <p:spTgt spid="108547">
                                            <p:txEl>
                                              <p:pRg st="1" end="1"/>
                                            </p:txEl>
                                          </p:spTgt>
                                        </p:tgtEl>
                                      </p:cBhvr>
                                    </p:animEffect>
                                    <p:anim calcmode="lin" valueType="num">
                                      <p:cBhvr>
                                        <p:cTn id="15" dur="1000" fill="hold"/>
                                        <p:tgtEl>
                                          <p:spTgt spid="10854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0854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8547">
                                            <p:txEl>
                                              <p:pRg st="2" end="2"/>
                                            </p:txEl>
                                          </p:spTgt>
                                        </p:tgtEl>
                                        <p:attrNameLst>
                                          <p:attrName>style.visibility</p:attrName>
                                        </p:attrNameLst>
                                      </p:cBhvr>
                                      <p:to>
                                        <p:strVal val="visible"/>
                                      </p:to>
                                    </p:set>
                                    <p:animEffect transition="in" filter="fade">
                                      <p:cBhvr>
                                        <p:cTn id="21" dur="1000"/>
                                        <p:tgtEl>
                                          <p:spTgt spid="108547">
                                            <p:txEl>
                                              <p:pRg st="2" end="2"/>
                                            </p:txEl>
                                          </p:spTgt>
                                        </p:tgtEl>
                                      </p:cBhvr>
                                    </p:animEffect>
                                    <p:anim calcmode="lin" valueType="num">
                                      <p:cBhvr>
                                        <p:cTn id="22" dur="1000" fill="hold"/>
                                        <p:tgtEl>
                                          <p:spTgt spid="10854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0854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8547">
                                            <p:txEl>
                                              <p:pRg st="4" end="4"/>
                                            </p:txEl>
                                          </p:spTgt>
                                        </p:tgtEl>
                                        <p:attrNameLst>
                                          <p:attrName>style.visibility</p:attrName>
                                        </p:attrNameLst>
                                      </p:cBhvr>
                                      <p:to>
                                        <p:strVal val="visible"/>
                                      </p:to>
                                    </p:set>
                                    <p:animEffect transition="in" filter="fade">
                                      <p:cBhvr>
                                        <p:cTn id="28" dur="1000"/>
                                        <p:tgtEl>
                                          <p:spTgt spid="108547">
                                            <p:txEl>
                                              <p:pRg st="4" end="4"/>
                                            </p:txEl>
                                          </p:spTgt>
                                        </p:tgtEl>
                                      </p:cBhvr>
                                    </p:animEffect>
                                    <p:anim calcmode="lin" valueType="num">
                                      <p:cBhvr>
                                        <p:cTn id="29" dur="1000" fill="hold"/>
                                        <p:tgtEl>
                                          <p:spTgt spid="108547">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10854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8547">
                                            <p:txEl>
                                              <p:pRg st="5" end="5"/>
                                            </p:txEl>
                                          </p:spTgt>
                                        </p:tgtEl>
                                        <p:attrNameLst>
                                          <p:attrName>style.visibility</p:attrName>
                                        </p:attrNameLst>
                                      </p:cBhvr>
                                      <p:to>
                                        <p:strVal val="visible"/>
                                      </p:to>
                                    </p:set>
                                    <p:animEffect transition="in" filter="fade">
                                      <p:cBhvr>
                                        <p:cTn id="35" dur="1000"/>
                                        <p:tgtEl>
                                          <p:spTgt spid="108547">
                                            <p:txEl>
                                              <p:pRg st="5" end="5"/>
                                            </p:txEl>
                                          </p:spTgt>
                                        </p:tgtEl>
                                      </p:cBhvr>
                                    </p:animEffect>
                                    <p:anim calcmode="lin" valueType="num">
                                      <p:cBhvr>
                                        <p:cTn id="36" dur="1000" fill="hold"/>
                                        <p:tgtEl>
                                          <p:spTgt spid="108547">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10854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08547">
                                            <p:txEl>
                                              <p:pRg st="6" end="6"/>
                                            </p:txEl>
                                          </p:spTgt>
                                        </p:tgtEl>
                                        <p:attrNameLst>
                                          <p:attrName>style.visibility</p:attrName>
                                        </p:attrNameLst>
                                      </p:cBhvr>
                                      <p:to>
                                        <p:strVal val="visible"/>
                                      </p:to>
                                    </p:set>
                                    <p:animEffect transition="in" filter="fade">
                                      <p:cBhvr>
                                        <p:cTn id="42" dur="1000"/>
                                        <p:tgtEl>
                                          <p:spTgt spid="108547">
                                            <p:txEl>
                                              <p:pRg st="6" end="6"/>
                                            </p:txEl>
                                          </p:spTgt>
                                        </p:tgtEl>
                                      </p:cBhvr>
                                    </p:animEffect>
                                    <p:anim calcmode="lin" valueType="num">
                                      <p:cBhvr>
                                        <p:cTn id="43" dur="1000" fill="hold"/>
                                        <p:tgtEl>
                                          <p:spTgt spid="108547">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108547">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6"/>
          <p:cNvSpPr>
            <a:spLocks noGrp="1"/>
          </p:cNvSpPr>
          <p:nvPr>
            <p:ph type="sldNum" sz="quarter" idx="4294967295"/>
          </p:nvPr>
        </p:nvSpPr>
        <p:spPr>
          <a:xfrm>
            <a:off x="0" y="6502602"/>
            <a:ext cx="1905000" cy="331906"/>
          </a:xfrm>
          <a:prstGeom prst="rect">
            <a:avLst/>
          </a:prstGeom>
        </p:spPr>
        <p:txBody>
          <a:bodyPr/>
          <a:lstStyle/>
          <a:p>
            <a:fld id="{1A0ABE8B-09B7-4743-A21E-79011DF4644B}" type="slidenum">
              <a:rPr lang="ja-JP" altLang="en-US"/>
              <a:pPr/>
              <a:t>16</a:t>
            </a:fld>
            <a:endParaRPr lang="en-US" altLang="ja-JP" dirty="0"/>
          </a:p>
        </p:txBody>
      </p:sp>
      <p:sp>
        <p:nvSpPr>
          <p:cNvPr id="110594" name="Rectangle 2"/>
          <p:cNvSpPr>
            <a:spLocks noGrp="1" noChangeArrowheads="1"/>
          </p:cNvSpPr>
          <p:nvPr>
            <p:ph type="title"/>
          </p:nvPr>
        </p:nvSpPr>
        <p:spPr/>
        <p:txBody>
          <a:bodyPr/>
          <a:lstStyle/>
          <a:p>
            <a:r>
              <a:rPr lang="id-ID" altLang="ja-JP" sz="3600" b="1" dirty="0">
                <a:effectLst>
                  <a:outerShdw blurRad="38100" dist="38100" dir="2700000" algn="tl">
                    <a:srgbClr val="C0C0C0"/>
                  </a:outerShdw>
                </a:effectLst>
              </a:rPr>
              <a:t>Menulis Program </a:t>
            </a:r>
            <a:r>
              <a:rPr lang="en-US" altLang="ja-JP" sz="3600" b="1" dirty="0">
                <a:effectLst>
                  <a:outerShdw blurRad="38100" dist="38100" dir="2700000" algn="tl">
                    <a:srgbClr val="C0C0C0"/>
                  </a:outerShdw>
                </a:effectLst>
              </a:rPr>
              <a:t>“Hello World!”</a:t>
            </a:r>
          </a:p>
        </p:txBody>
      </p:sp>
      <p:sp>
        <p:nvSpPr>
          <p:cNvPr id="110595" name="Rectangle 3"/>
          <p:cNvSpPr>
            <a:spLocks noGrp="1" noChangeArrowheads="1"/>
          </p:cNvSpPr>
          <p:nvPr>
            <p:ph type="body" sz="half" idx="1"/>
          </p:nvPr>
        </p:nvSpPr>
        <p:spPr>
          <a:xfrm>
            <a:off x="457200" y="1066800"/>
            <a:ext cx="7391400" cy="3581400"/>
          </a:xfrm>
          <a:gradFill>
            <a:gsLst>
              <a:gs pos="0">
                <a:srgbClr val="FFC000">
                  <a:alpha val="65000"/>
                </a:srgbClr>
              </a:gs>
              <a:gs pos="50000">
                <a:schemeClr val="accent1">
                  <a:tint val="44500"/>
                  <a:satMod val="160000"/>
                </a:schemeClr>
              </a:gs>
              <a:gs pos="100000">
                <a:schemeClr val="accent1">
                  <a:tint val="23500"/>
                  <a:satMod val="160000"/>
                </a:schemeClr>
              </a:gs>
            </a:gsLst>
            <a:lin ang="5400000" scaled="0"/>
          </a:gradFill>
        </p:spPr>
        <p:txBody>
          <a:bodyPr/>
          <a:lstStyle/>
          <a:p>
            <a:pPr marL="381000" indent="-381000">
              <a:lnSpc>
                <a:spcPct val="80000"/>
              </a:lnSpc>
              <a:buNone/>
            </a:pPr>
            <a:r>
              <a:rPr lang="en-US" altLang="ja-JP" sz="3200" b="1" dirty="0">
                <a:effectLst>
                  <a:outerShdw blurRad="38100" dist="38100" dir="2700000" algn="tl">
                    <a:srgbClr val="C0C0C0"/>
                  </a:outerShdw>
                </a:effectLst>
                <a:latin typeface="Tempus Sans ITC" pitchFamily="82" charset="0"/>
              </a:rPr>
              <a:t>public </a:t>
            </a:r>
            <a:r>
              <a:rPr lang="id-ID" altLang="ja-JP" sz="3200" b="1" dirty="0">
                <a:effectLst>
                  <a:outerShdw blurRad="38100" dist="38100" dir="2700000" algn="tl">
                    <a:srgbClr val="C0C0C0"/>
                  </a:outerShdw>
                </a:effectLst>
                <a:latin typeface="Tempus Sans ITC" pitchFamily="82" charset="0"/>
              </a:rPr>
              <a:t> </a:t>
            </a:r>
            <a:r>
              <a:rPr lang="en-US" altLang="ja-JP" sz="3200" b="1" dirty="0">
                <a:effectLst>
                  <a:outerShdw blurRad="38100" dist="38100" dir="2700000" algn="tl">
                    <a:srgbClr val="C0C0C0"/>
                  </a:outerShdw>
                </a:effectLst>
                <a:latin typeface="Tempus Sans ITC" pitchFamily="82" charset="0"/>
              </a:rPr>
              <a:t>class </a:t>
            </a:r>
            <a:r>
              <a:rPr lang="id-ID" altLang="ja-JP" sz="3200" b="1" dirty="0">
                <a:effectLst>
                  <a:outerShdw blurRad="38100" dist="38100" dir="2700000" algn="tl">
                    <a:srgbClr val="C0C0C0"/>
                  </a:outerShdw>
                </a:effectLst>
                <a:latin typeface="Tempus Sans ITC" pitchFamily="82" charset="0"/>
              </a:rPr>
              <a:t> </a:t>
            </a:r>
            <a:r>
              <a:rPr lang="en-US" altLang="ja-JP" sz="3200" b="1" dirty="0">
                <a:effectLst>
                  <a:outerShdw blurRad="38100" dist="38100" dir="2700000" algn="tl">
                    <a:srgbClr val="C0C0C0"/>
                  </a:outerShdw>
                </a:effectLst>
                <a:latin typeface="Tempus Sans ITC" pitchFamily="82" charset="0"/>
              </a:rPr>
              <a:t>Hello{</a:t>
            </a:r>
            <a:endParaRPr lang="id-ID" altLang="ja-JP" sz="3200" dirty="0">
              <a:latin typeface="Tempus Sans ITC" pitchFamily="82" charset="0"/>
            </a:endParaRPr>
          </a:p>
          <a:p>
            <a:pPr marL="381000" indent="-381000">
              <a:lnSpc>
                <a:spcPct val="80000"/>
              </a:lnSpc>
              <a:buNone/>
            </a:pPr>
            <a:r>
              <a:rPr lang="en-US" altLang="ja-JP" sz="3200" b="1" dirty="0">
                <a:effectLst>
                  <a:outerShdw blurRad="38100" dist="38100" dir="2700000" algn="tl">
                    <a:srgbClr val="C0C0C0"/>
                  </a:outerShdw>
                </a:effectLst>
                <a:latin typeface="Tempus Sans ITC" pitchFamily="82" charset="0"/>
              </a:rPr>
              <a:t>	public static void main(String[] </a:t>
            </a:r>
            <a:r>
              <a:rPr lang="en-US" altLang="ja-JP" sz="3200" b="1" dirty="0" err="1">
                <a:effectLst>
                  <a:outerShdw blurRad="38100" dist="38100" dir="2700000" algn="tl">
                    <a:srgbClr val="C0C0C0"/>
                  </a:outerShdw>
                </a:effectLst>
                <a:latin typeface="Tempus Sans ITC" pitchFamily="82" charset="0"/>
              </a:rPr>
              <a:t>args</a:t>
            </a:r>
            <a:r>
              <a:rPr lang="en-US" altLang="ja-JP" sz="3200" b="1" dirty="0">
                <a:effectLst>
                  <a:outerShdw blurRad="38100" dist="38100" dir="2700000" algn="tl">
                    <a:srgbClr val="C0C0C0"/>
                  </a:outerShdw>
                </a:effectLst>
                <a:latin typeface="Tempus Sans ITC" pitchFamily="82" charset="0"/>
              </a:rPr>
              <a:t>){</a:t>
            </a:r>
          </a:p>
          <a:p>
            <a:pPr marL="381000" indent="-381000">
              <a:lnSpc>
                <a:spcPct val="80000"/>
              </a:lnSpc>
              <a:buNone/>
            </a:pPr>
            <a:r>
              <a:rPr lang="id-ID" altLang="ja-JP" sz="3200" b="1" dirty="0">
                <a:effectLst>
                  <a:outerShdw blurRad="38100" dist="38100" dir="2700000" algn="tl">
                    <a:srgbClr val="C0C0C0"/>
                  </a:outerShdw>
                </a:effectLst>
                <a:latin typeface="Tempus Sans ITC" pitchFamily="82" charset="0"/>
              </a:rPr>
              <a:t>	</a:t>
            </a:r>
            <a:r>
              <a:rPr lang="en-US" altLang="ja-JP" sz="3200" b="1" dirty="0">
                <a:effectLst>
                  <a:outerShdw blurRad="38100" dist="38100" dir="2700000" algn="tl">
                    <a:srgbClr val="C0C0C0"/>
                  </a:outerShdw>
                </a:effectLst>
                <a:latin typeface="Tempus Sans ITC" pitchFamily="82" charset="0"/>
              </a:rPr>
              <a:t>	</a:t>
            </a:r>
            <a:r>
              <a:rPr lang="en-US" altLang="ja-JP" sz="3200" b="1" dirty="0" err="1">
                <a:effectLst>
                  <a:outerShdw blurRad="38100" dist="38100" dir="2700000" algn="tl">
                    <a:srgbClr val="C0C0C0"/>
                  </a:outerShdw>
                </a:effectLst>
                <a:latin typeface="Tempus Sans ITC" pitchFamily="82" charset="0"/>
              </a:rPr>
              <a:t>System.out.println</a:t>
            </a:r>
            <a:r>
              <a:rPr lang="en-US" altLang="ja-JP" sz="3200" b="1" dirty="0">
                <a:effectLst>
                  <a:outerShdw blurRad="38100" dist="38100" dir="2700000" algn="tl">
                    <a:srgbClr val="C0C0C0"/>
                  </a:outerShdw>
                </a:effectLst>
                <a:latin typeface="Tempus Sans ITC" pitchFamily="82" charset="0"/>
              </a:rPr>
              <a:t>("Hello World!");</a:t>
            </a:r>
          </a:p>
          <a:p>
            <a:pPr marL="381000" indent="-381000">
              <a:lnSpc>
                <a:spcPct val="80000"/>
              </a:lnSpc>
              <a:buNone/>
            </a:pPr>
            <a:r>
              <a:rPr lang="id-ID" altLang="ja-JP" sz="3200" b="1" dirty="0">
                <a:effectLst>
                  <a:outerShdw blurRad="38100" dist="38100" dir="2700000" algn="tl">
                    <a:srgbClr val="C0C0C0"/>
                  </a:outerShdw>
                </a:effectLst>
                <a:latin typeface="Tempus Sans ITC" pitchFamily="82" charset="0"/>
              </a:rPr>
              <a:t>	</a:t>
            </a:r>
            <a:r>
              <a:rPr lang="en-US" altLang="ja-JP" sz="3200" b="1" dirty="0">
                <a:effectLst>
                  <a:outerShdw blurRad="38100" dist="38100" dir="2700000" algn="tl">
                    <a:srgbClr val="C0C0C0"/>
                  </a:outerShdw>
                </a:effectLst>
                <a:latin typeface="Tempus Sans ITC" pitchFamily="82" charset="0"/>
              </a:rPr>
              <a:t>}</a:t>
            </a:r>
          </a:p>
          <a:p>
            <a:pPr marL="381000" indent="-381000">
              <a:lnSpc>
                <a:spcPct val="80000"/>
              </a:lnSpc>
              <a:buNone/>
            </a:pPr>
            <a:r>
              <a:rPr lang="en-US" altLang="ja-JP" sz="3200" b="1" dirty="0">
                <a:effectLst>
                  <a:outerShdw blurRad="38100" dist="38100" dir="2700000" algn="tl">
                    <a:srgbClr val="C0C0C0"/>
                  </a:outerShdw>
                </a:effectLst>
                <a:latin typeface="Tempus Sans ITC" pitchFamily="82" charset="0"/>
              </a:rPr>
              <a:t>}</a:t>
            </a:r>
          </a:p>
        </p:txBody>
      </p:sp>
      <p:pic>
        <p:nvPicPr>
          <p:cNvPr id="110596" name="Picture 4"/>
          <p:cNvPicPr>
            <a:picLocks noGrp="1" noChangeAspect="1" noChangeArrowheads="1"/>
          </p:cNvPicPr>
          <p:nvPr>
            <p:ph sz="half" idx="2"/>
          </p:nvPr>
        </p:nvPicPr>
        <p:blipFill>
          <a:blip r:embed="rId2" cstate="print"/>
          <a:srcRect/>
          <a:stretch>
            <a:fillRect/>
          </a:stretch>
        </p:blipFill>
        <p:spPr>
          <a:xfrm>
            <a:off x="4044626" y="3189406"/>
            <a:ext cx="5099374" cy="2754194"/>
          </a:xfrm>
          <a:noFill/>
          <a:ln/>
        </p:spPr>
      </p:pic>
      <p:pic>
        <p:nvPicPr>
          <p:cNvPr id="2" name="Picture 1">
            <a:extLst>
              <a:ext uri="{FF2B5EF4-FFF2-40B4-BE49-F238E27FC236}">
                <a16:creationId xmlns:a16="http://schemas.microsoft.com/office/drawing/2014/main" id="{9C3AAA87-9B8C-4E55-A941-CE19A17A1B10}"/>
              </a:ext>
            </a:extLst>
          </p:cNvPr>
          <p:cNvPicPr>
            <a:picLocks noChangeAspect="1"/>
          </p:cNvPicPr>
          <p:nvPr/>
        </p:nvPicPr>
        <p:blipFill rotWithShape="1">
          <a:blip r:embed="rId3"/>
          <a:srcRect l="25834" t="82551" r="51117" b="3232"/>
          <a:stretch/>
        </p:blipFill>
        <p:spPr>
          <a:xfrm>
            <a:off x="-26445" y="3810001"/>
            <a:ext cx="4071071" cy="1600200"/>
          </a:xfrm>
          <a:prstGeom prst="rect">
            <a:avLst/>
          </a:prstGeom>
        </p:spPr>
      </p:pic>
    </p:spTree>
  </p:cSld>
  <p:clrMapOvr>
    <a:masterClrMapping/>
  </p:clrMapOvr>
  <p:transition advClick="0">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10596"/>
                                        </p:tgtEl>
                                        <p:attrNameLst>
                                          <p:attrName>style.visibility</p:attrName>
                                        </p:attrNameLst>
                                      </p:cBhvr>
                                      <p:to>
                                        <p:strVal val="visible"/>
                                      </p:to>
                                    </p:set>
                                    <p:animEffect transition="in" filter="box(in)">
                                      <p:cBhvr>
                                        <p:cTn id="7" dur="500"/>
                                        <p:tgtEl>
                                          <p:spTgt spid="1105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6"/>
          <p:cNvSpPr>
            <a:spLocks noGrp="1"/>
          </p:cNvSpPr>
          <p:nvPr>
            <p:ph type="sldNum" sz="quarter" idx="4294967295"/>
          </p:nvPr>
        </p:nvSpPr>
        <p:spPr>
          <a:xfrm>
            <a:off x="152400" y="6546850"/>
            <a:ext cx="1905000" cy="311150"/>
          </a:xfrm>
          <a:prstGeom prst="rect">
            <a:avLst/>
          </a:prstGeom>
        </p:spPr>
        <p:txBody>
          <a:bodyPr/>
          <a:lstStyle/>
          <a:p>
            <a:fld id="{3B8F72CA-607E-4ECF-8C38-39A30E387DF8}" type="slidenum">
              <a:rPr lang="ja-JP" altLang="en-US"/>
              <a:pPr/>
              <a:t>17</a:t>
            </a:fld>
            <a:endParaRPr lang="en-US" altLang="ja-JP" dirty="0"/>
          </a:p>
        </p:txBody>
      </p:sp>
      <p:sp>
        <p:nvSpPr>
          <p:cNvPr id="111618" name="Rectangle 2"/>
          <p:cNvSpPr>
            <a:spLocks noGrp="1" noChangeArrowheads="1"/>
          </p:cNvSpPr>
          <p:nvPr>
            <p:ph type="title"/>
          </p:nvPr>
        </p:nvSpPr>
        <p:spPr/>
        <p:txBody>
          <a:bodyPr/>
          <a:lstStyle/>
          <a:p>
            <a:r>
              <a:rPr lang="id-ID" altLang="ja-JP" sz="3600" b="1" dirty="0">
                <a:effectLst>
                  <a:outerShdw blurRad="38100" dist="38100" dir="2700000" algn="tl">
                    <a:srgbClr val="C0C0C0"/>
                  </a:outerShdw>
                </a:effectLst>
              </a:rPr>
              <a:t>GUI Version </a:t>
            </a:r>
            <a:r>
              <a:rPr lang="en-US" altLang="ja-JP" sz="3600" b="1" dirty="0">
                <a:effectLst>
                  <a:outerShdw blurRad="38100" dist="38100" dir="2700000" algn="tl">
                    <a:srgbClr val="C0C0C0"/>
                  </a:outerShdw>
                </a:effectLst>
              </a:rPr>
              <a:t>“Hello World!”</a:t>
            </a:r>
          </a:p>
        </p:txBody>
      </p:sp>
      <p:sp>
        <p:nvSpPr>
          <p:cNvPr id="111619" name="Rectangle 3"/>
          <p:cNvSpPr>
            <a:spLocks noGrp="1" noChangeArrowheads="1"/>
          </p:cNvSpPr>
          <p:nvPr>
            <p:ph type="body" sz="half" idx="1"/>
          </p:nvPr>
        </p:nvSpPr>
        <p:spPr>
          <a:xfrm>
            <a:off x="304800" y="1066800"/>
            <a:ext cx="8610600" cy="4114800"/>
          </a:xfrm>
          <a:gradFill>
            <a:gsLst>
              <a:gs pos="0">
                <a:srgbClr val="FFC000">
                  <a:alpha val="57000"/>
                </a:srgbClr>
              </a:gs>
              <a:gs pos="50000">
                <a:schemeClr val="accent1">
                  <a:tint val="44500"/>
                  <a:satMod val="160000"/>
                </a:schemeClr>
              </a:gs>
              <a:gs pos="100000">
                <a:schemeClr val="accent1">
                  <a:tint val="23500"/>
                  <a:satMod val="160000"/>
                </a:schemeClr>
              </a:gs>
            </a:gsLst>
            <a:lin ang="5400000" scaled="0"/>
          </a:gradFill>
        </p:spPr>
        <p:txBody>
          <a:bodyPr/>
          <a:lstStyle/>
          <a:p>
            <a:pPr marL="533400" indent="-533400">
              <a:lnSpc>
                <a:spcPct val="80000"/>
              </a:lnSpc>
              <a:buNone/>
            </a:pPr>
            <a:r>
              <a:rPr lang="en-US" altLang="ja-JP" sz="2400" b="1" dirty="0">
                <a:effectLst>
                  <a:outerShdw blurRad="38100" dist="38100" dir="2700000" algn="tl">
                    <a:srgbClr val="C0C0C0"/>
                  </a:outerShdw>
                </a:effectLst>
                <a:latin typeface="Tempus Sans ITC" pitchFamily="82" charset="0"/>
              </a:rPr>
              <a:t>// HeloGUI.java</a:t>
            </a:r>
          </a:p>
          <a:p>
            <a:pPr marL="533400" indent="-533400">
              <a:lnSpc>
                <a:spcPct val="80000"/>
              </a:lnSpc>
              <a:buNone/>
            </a:pPr>
            <a:r>
              <a:rPr lang="en-US" altLang="ja-JP" sz="2400" b="1" dirty="0">
                <a:effectLst>
                  <a:outerShdw blurRad="38100" dist="38100" dir="2700000" algn="tl">
                    <a:srgbClr val="C0C0C0"/>
                  </a:outerShdw>
                </a:effectLst>
                <a:latin typeface="Tempus Sans ITC" pitchFamily="82" charset="0"/>
              </a:rPr>
              <a:t>// Simple GUI Hello World Program</a:t>
            </a:r>
          </a:p>
          <a:p>
            <a:pPr marL="533400" indent="-533400">
              <a:lnSpc>
                <a:spcPct val="80000"/>
              </a:lnSpc>
              <a:buFont typeface="Wingdings" pitchFamily="2" charset="2"/>
              <a:buAutoNum type="arabicPeriod"/>
            </a:pPr>
            <a:endParaRPr lang="en-US" altLang="ja-JP" sz="2400" b="1" dirty="0">
              <a:effectLst>
                <a:outerShdw blurRad="38100" dist="38100" dir="2700000" algn="tl">
                  <a:srgbClr val="C0C0C0"/>
                </a:outerShdw>
              </a:effectLst>
              <a:latin typeface="Tempus Sans ITC" pitchFamily="82" charset="0"/>
            </a:endParaRPr>
          </a:p>
          <a:p>
            <a:pPr marL="533400" indent="-533400">
              <a:lnSpc>
                <a:spcPct val="80000"/>
              </a:lnSpc>
              <a:buNone/>
            </a:pPr>
            <a:r>
              <a:rPr lang="en-US" altLang="ja-JP" sz="2400" b="1" dirty="0">
                <a:effectLst>
                  <a:outerShdw blurRad="38100" dist="38100" dir="2700000" algn="tl">
                    <a:srgbClr val="C0C0C0"/>
                  </a:outerShdw>
                </a:effectLst>
                <a:latin typeface="Tempus Sans ITC" pitchFamily="82" charset="0"/>
              </a:rPr>
              <a:t>import </a:t>
            </a:r>
            <a:r>
              <a:rPr lang="en-US" altLang="ja-JP" sz="2400" b="1" dirty="0" err="1">
                <a:effectLst>
                  <a:outerShdw blurRad="38100" dist="38100" dir="2700000" algn="tl">
                    <a:srgbClr val="C0C0C0"/>
                  </a:outerShdw>
                </a:effectLst>
                <a:latin typeface="Tempus Sans ITC" pitchFamily="82" charset="0"/>
              </a:rPr>
              <a:t>javax.swing</a:t>
            </a:r>
            <a:r>
              <a:rPr lang="en-US" altLang="ja-JP" sz="2400" b="1" dirty="0">
                <a:effectLst>
                  <a:outerShdw blurRad="38100" dist="38100" dir="2700000" algn="tl">
                    <a:srgbClr val="C0C0C0"/>
                  </a:outerShdw>
                </a:effectLst>
                <a:latin typeface="Tempus Sans ITC" pitchFamily="82" charset="0"/>
              </a:rPr>
              <a:t>.*;</a:t>
            </a:r>
          </a:p>
          <a:p>
            <a:pPr marL="533400" indent="-533400">
              <a:lnSpc>
                <a:spcPct val="80000"/>
              </a:lnSpc>
              <a:buNone/>
            </a:pPr>
            <a:r>
              <a:rPr lang="id-ID" altLang="ja-JP" sz="2400" dirty="0">
                <a:latin typeface="Tempus Sans ITC" pitchFamily="82" charset="0"/>
              </a:rPr>
              <a:t>	</a:t>
            </a:r>
          </a:p>
          <a:p>
            <a:pPr marL="533400" indent="-533400">
              <a:lnSpc>
                <a:spcPct val="80000"/>
              </a:lnSpc>
              <a:buNone/>
            </a:pPr>
            <a:r>
              <a:rPr lang="id-ID" altLang="ja-JP" sz="2400" b="1" dirty="0">
                <a:effectLst>
                  <a:outerShdw blurRad="38100" dist="38100" dir="2700000" algn="tl">
                    <a:srgbClr val="C0C0C0"/>
                  </a:outerShdw>
                </a:effectLst>
                <a:latin typeface="Tempus Sans ITC" pitchFamily="82" charset="0"/>
              </a:rPr>
              <a:t>  </a:t>
            </a:r>
            <a:r>
              <a:rPr lang="en-US" altLang="ja-JP" sz="2400" b="1" dirty="0">
                <a:effectLst>
                  <a:outerShdw blurRad="38100" dist="38100" dir="2700000" algn="tl">
                    <a:srgbClr val="C0C0C0"/>
                  </a:outerShdw>
                </a:effectLst>
                <a:latin typeface="Tempus Sans ITC" pitchFamily="82" charset="0"/>
              </a:rPr>
              <a:t>public class </a:t>
            </a:r>
            <a:r>
              <a:rPr lang="en-US" altLang="ja-JP" sz="2400" b="1" dirty="0" err="1">
                <a:effectLst>
                  <a:outerShdw blurRad="38100" dist="38100" dir="2700000" algn="tl">
                    <a:srgbClr val="C0C0C0"/>
                  </a:outerShdw>
                </a:effectLst>
                <a:latin typeface="Tempus Sans ITC" pitchFamily="82" charset="0"/>
              </a:rPr>
              <a:t>HelloGUI</a:t>
            </a:r>
            <a:r>
              <a:rPr lang="en-US" altLang="ja-JP" sz="2400" b="1" dirty="0">
                <a:effectLst>
                  <a:outerShdw blurRad="38100" dist="38100" dir="2700000" algn="tl">
                    <a:srgbClr val="C0C0C0"/>
                  </a:outerShdw>
                </a:effectLst>
                <a:latin typeface="Tempus Sans ITC" pitchFamily="82" charset="0"/>
              </a:rPr>
              <a:t>{</a:t>
            </a:r>
          </a:p>
          <a:p>
            <a:pPr marL="533400" indent="-533400">
              <a:lnSpc>
                <a:spcPct val="80000"/>
              </a:lnSpc>
              <a:buNone/>
            </a:pPr>
            <a:r>
              <a:rPr lang="id-ID" altLang="ja-JP" sz="2400" dirty="0">
                <a:latin typeface="Tempus Sans ITC" pitchFamily="82" charset="0"/>
              </a:rPr>
              <a:t>	</a:t>
            </a:r>
            <a:r>
              <a:rPr lang="en-US" altLang="ja-JP" sz="2400" b="1" dirty="0">
                <a:effectLst>
                  <a:outerShdw blurRad="38100" dist="38100" dir="2700000" algn="tl">
                    <a:srgbClr val="C0C0C0"/>
                  </a:outerShdw>
                </a:effectLst>
                <a:latin typeface="Tempus Sans ITC" pitchFamily="82" charset="0"/>
              </a:rPr>
              <a:t>public static void main(String[] </a:t>
            </a:r>
            <a:r>
              <a:rPr lang="en-US" altLang="ja-JP" sz="2400" b="1" dirty="0" err="1">
                <a:effectLst>
                  <a:outerShdw blurRad="38100" dist="38100" dir="2700000" algn="tl">
                    <a:srgbClr val="C0C0C0"/>
                  </a:outerShdw>
                </a:effectLst>
                <a:latin typeface="Tempus Sans ITC" pitchFamily="82" charset="0"/>
              </a:rPr>
              <a:t>args</a:t>
            </a:r>
            <a:r>
              <a:rPr lang="en-US" altLang="ja-JP" sz="2400" b="1" dirty="0">
                <a:effectLst>
                  <a:outerShdw blurRad="38100" dist="38100" dir="2700000" algn="tl">
                    <a:srgbClr val="C0C0C0"/>
                  </a:outerShdw>
                </a:effectLst>
                <a:latin typeface="Tempus Sans ITC" pitchFamily="82" charset="0"/>
              </a:rPr>
              <a:t>){</a:t>
            </a:r>
          </a:p>
          <a:p>
            <a:pPr marL="533400" indent="-533400">
              <a:lnSpc>
                <a:spcPct val="80000"/>
              </a:lnSpc>
              <a:buNone/>
            </a:pPr>
            <a:r>
              <a:rPr lang="id-ID" altLang="ja-JP" sz="2400" b="1" dirty="0">
                <a:effectLst>
                  <a:outerShdw blurRad="38100" dist="38100" dir="2700000" algn="tl">
                    <a:srgbClr val="C0C0C0"/>
                  </a:outerShdw>
                </a:effectLst>
                <a:latin typeface="Tempus Sans ITC" pitchFamily="82" charset="0"/>
              </a:rPr>
              <a:t>		</a:t>
            </a:r>
            <a:r>
              <a:rPr lang="en-US" altLang="ja-JP" sz="2400" b="1" dirty="0" err="1">
                <a:effectLst>
                  <a:outerShdw blurRad="38100" dist="38100" dir="2700000" algn="tl">
                    <a:srgbClr val="C0C0C0"/>
                  </a:outerShdw>
                </a:effectLst>
                <a:latin typeface="Tempus Sans ITC" pitchFamily="82" charset="0"/>
              </a:rPr>
              <a:t>JOptionPane.showMessageDialog</a:t>
            </a:r>
            <a:r>
              <a:rPr lang="en-US" altLang="ja-JP" sz="2400" b="1" dirty="0">
                <a:effectLst>
                  <a:outerShdw blurRad="38100" dist="38100" dir="2700000" algn="tl">
                    <a:srgbClr val="C0C0C0"/>
                  </a:outerShdw>
                </a:effectLst>
                <a:latin typeface="Tempus Sans ITC" pitchFamily="82" charset="0"/>
              </a:rPr>
              <a:t>(null, "Hello World");</a:t>
            </a:r>
          </a:p>
          <a:p>
            <a:pPr marL="533400" indent="-533400">
              <a:lnSpc>
                <a:spcPct val="80000"/>
              </a:lnSpc>
              <a:buNone/>
            </a:pPr>
            <a:r>
              <a:rPr lang="id-ID" altLang="ja-JP" sz="2400" b="1" dirty="0">
                <a:effectLst>
                  <a:outerShdw blurRad="38100" dist="38100" dir="2700000" algn="tl">
                    <a:srgbClr val="C0C0C0"/>
                  </a:outerShdw>
                </a:effectLst>
                <a:latin typeface="Tempus Sans ITC" pitchFamily="82" charset="0"/>
              </a:rPr>
              <a:t>	</a:t>
            </a:r>
            <a:r>
              <a:rPr lang="en-US" altLang="ja-JP" sz="2400" b="1" dirty="0">
                <a:effectLst>
                  <a:outerShdw blurRad="38100" dist="38100" dir="2700000" algn="tl">
                    <a:srgbClr val="C0C0C0"/>
                  </a:outerShdw>
                </a:effectLst>
                <a:latin typeface="Tempus Sans ITC" pitchFamily="82" charset="0"/>
              </a:rPr>
              <a:t>}</a:t>
            </a:r>
          </a:p>
          <a:p>
            <a:pPr marL="533400" indent="-533400">
              <a:lnSpc>
                <a:spcPct val="80000"/>
              </a:lnSpc>
              <a:buNone/>
            </a:pPr>
            <a:r>
              <a:rPr lang="en-US" altLang="ja-JP" sz="2400" b="1" dirty="0">
                <a:effectLst>
                  <a:outerShdw blurRad="38100" dist="38100" dir="2700000" algn="tl">
                    <a:srgbClr val="C0C0C0"/>
                  </a:outerShdw>
                </a:effectLst>
                <a:latin typeface="Tempus Sans ITC" pitchFamily="82" charset="0"/>
              </a:rPr>
              <a:t>}</a:t>
            </a:r>
          </a:p>
        </p:txBody>
      </p:sp>
      <p:pic>
        <p:nvPicPr>
          <p:cNvPr id="111620" name="Picture 4"/>
          <p:cNvPicPr>
            <a:picLocks noGrp="1" noChangeAspect="1" noChangeArrowheads="1"/>
          </p:cNvPicPr>
          <p:nvPr>
            <p:ph sz="half" idx="2"/>
          </p:nvPr>
        </p:nvPicPr>
        <p:blipFill>
          <a:blip r:embed="rId2" cstate="print"/>
          <a:srcRect/>
          <a:stretch>
            <a:fillRect/>
          </a:stretch>
        </p:blipFill>
        <p:spPr>
          <a:xfrm>
            <a:off x="4219354" y="4267200"/>
            <a:ext cx="4749210" cy="2127250"/>
          </a:xfrm>
          <a:noFill/>
          <a:ln/>
        </p:spPr>
      </p:pic>
    </p:spTree>
  </p:cSld>
  <p:clrMapOvr>
    <a:masterClrMapping/>
  </p:clrMapOvr>
  <p:transition advClick="0">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1620"/>
                                        </p:tgtEl>
                                        <p:attrNameLst>
                                          <p:attrName>style.visibility</p:attrName>
                                        </p:attrNameLst>
                                      </p:cBhvr>
                                      <p:to>
                                        <p:strVal val="visible"/>
                                      </p:to>
                                    </p:set>
                                    <p:animEffect transition="in" filter="blinds(horizontal)">
                                      <p:cBhvr>
                                        <p:cTn id="7" dur="500"/>
                                        <p:tgtEl>
                                          <p:spTgt spid="1116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macos1"/>
          <p:cNvPicPr>
            <a:picLocks noChangeAspect="1" noChangeArrowheads="1"/>
          </p:cNvPicPr>
          <p:nvPr/>
        </p:nvPicPr>
        <p:blipFill>
          <a:blip r:embed="rId3" cstate="print"/>
          <a:srcRect/>
          <a:stretch>
            <a:fillRect/>
          </a:stretch>
        </p:blipFill>
        <p:spPr bwMode="auto">
          <a:xfrm>
            <a:off x="533400" y="3302000"/>
            <a:ext cx="714375" cy="885825"/>
          </a:xfrm>
          <a:prstGeom prst="rect">
            <a:avLst/>
          </a:prstGeom>
          <a:noFill/>
          <a:ln w="9525">
            <a:noFill/>
            <a:miter lim="800000"/>
            <a:headEnd/>
            <a:tailEnd/>
          </a:ln>
        </p:spPr>
      </p:pic>
      <p:pic>
        <p:nvPicPr>
          <p:cNvPr id="48133" name="Picture 5" descr="pc1"/>
          <p:cNvPicPr>
            <a:picLocks noChangeAspect="1" noChangeArrowheads="1"/>
          </p:cNvPicPr>
          <p:nvPr/>
        </p:nvPicPr>
        <p:blipFill>
          <a:blip r:embed="rId4" cstate="print"/>
          <a:srcRect/>
          <a:stretch>
            <a:fillRect/>
          </a:stretch>
        </p:blipFill>
        <p:spPr bwMode="auto">
          <a:xfrm>
            <a:off x="1676400" y="3302000"/>
            <a:ext cx="809625" cy="885825"/>
          </a:xfrm>
          <a:prstGeom prst="rect">
            <a:avLst/>
          </a:prstGeom>
          <a:noFill/>
          <a:ln w="9525">
            <a:noFill/>
            <a:miter lim="800000"/>
            <a:headEnd/>
            <a:tailEnd/>
          </a:ln>
        </p:spPr>
      </p:pic>
      <p:pic>
        <p:nvPicPr>
          <p:cNvPr id="48134" name="Picture 6" descr="sol1"/>
          <p:cNvPicPr>
            <a:picLocks noChangeAspect="1" noChangeArrowheads="1"/>
          </p:cNvPicPr>
          <p:nvPr/>
        </p:nvPicPr>
        <p:blipFill>
          <a:blip r:embed="rId5" cstate="print"/>
          <a:srcRect/>
          <a:stretch>
            <a:fillRect/>
          </a:stretch>
        </p:blipFill>
        <p:spPr bwMode="auto">
          <a:xfrm>
            <a:off x="2743200" y="3225800"/>
            <a:ext cx="1076325" cy="838200"/>
          </a:xfrm>
          <a:prstGeom prst="rect">
            <a:avLst/>
          </a:prstGeom>
          <a:noFill/>
          <a:ln w="9525">
            <a:noFill/>
            <a:miter lim="800000"/>
            <a:headEnd/>
            <a:tailEnd/>
          </a:ln>
        </p:spPr>
      </p:pic>
      <p:sp>
        <p:nvSpPr>
          <p:cNvPr id="48135" name="Rectangle 7"/>
          <p:cNvSpPr>
            <a:spLocks noChangeArrowheads="1"/>
          </p:cNvSpPr>
          <p:nvPr/>
        </p:nvSpPr>
        <p:spPr bwMode="auto">
          <a:xfrm>
            <a:off x="304800" y="3149600"/>
            <a:ext cx="3733800" cy="1143000"/>
          </a:xfrm>
          <a:prstGeom prst="rect">
            <a:avLst/>
          </a:prstGeom>
          <a:noFill/>
          <a:ln w="9525">
            <a:solidFill>
              <a:srgbClr val="0000FF"/>
            </a:solidFill>
            <a:miter lim="800000"/>
            <a:headEnd/>
            <a:tailEnd/>
          </a:ln>
          <a:effectLst/>
        </p:spPr>
        <p:txBody>
          <a:bodyPr wrap="none" anchor="ctr"/>
          <a:lstStyle/>
          <a:p>
            <a:pPr>
              <a:defRPr/>
            </a:pPr>
            <a:endParaRPr lang="id-ID"/>
          </a:p>
        </p:txBody>
      </p:sp>
      <p:sp>
        <p:nvSpPr>
          <p:cNvPr id="48136" name="Line 8"/>
          <p:cNvSpPr>
            <a:spLocks noChangeShapeType="1"/>
          </p:cNvSpPr>
          <p:nvPr/>
        </p:nvSpPr>
        <p:spPr bwMode="auto">
          <a:xfrm>
            <a:off x="2057400" y="2768600"/>
            <a:ext cx="0" cy="381000"/>
          </a:xfrm>
          <a:prstGeom prst="line">
            <a:avLst/>
          </a:prstGeom>
          <a:noFill/>
          <a:ln w="50800">
            <a:solidFill>
              <a:srgbClr val="FF0000"/>
            </a:solidFill>
            <a:round/>
            <a:headEnd/>
            <a:tailEnd type="triangle" w="med" len="med"/>
          </a:ln>
          <a:effectLst/>
        </p:spPr>
        <p:txBody>
          <a:bodyPr wrap="none" anchor="ctr"/>
          <a:lstStyle/>
          <a:p>
            <a:pPr>
              <a:defRPr/>
            </a:pPr>
            <a:endParaRPr lang="id-ID"/>
          </a:p>
        </p:txBody>
      </p:sp>
      <p:sp>
        <p:nvSpPr>
          <p:cNvPr id="48137" name="Text Box 9"/>
          <p:cNvSpPr txBox="1">
            <a:spLocks noChangeArrowheads="1"/>
          </p:cNvSpPr>
          <p:nvPr/>
        </p:nvSpPr>
        <p:spPr bwMode="auto">
          <a:xfrm>
            <a:off x="2438400" y="2743200"/>
            <a:ext cx="1676400" cy="369332"/>
          </a:xfrm>
          <a:prstGeom prst="rect">
            <a:avLst/>
          </a:prstGeom>
          <a:noFill/>
          <a:ln w="9525">
            <a:noFill/>
            <a:miter lim="800000"/>
            <a:headEnd/>
            <a:tailEnd/>
          </a:ln>
          <a:effectLst/>
        </p:spPr>
        <p:txBody>
          <a:bodyPr>
            <a:spAutoFit/>
          </a:bodyPr>
          <a:lstStyle/>
          <a:p>
            <a:pPr>
              <a:defRPr/>
            </a:pPr>
            <a:r>
              <a:rPr lang="id-ID" sz="1800" b="1" dirty="0">
                <a:solidFill>
                  <a:srgbClr val="000099"/>
                </a:solidFill>
                <a:latin typeface="Times New Roman" pitchFamily="18" charset="0"/>
              </a:rPr>
              <a:t>javac </a:t>
            </a:r>
            <a:r>
              <a:rPr lang="en-US" sz="1800" b="1" dirty="0">
                <a:solidFill>
                  <a:srgbClr val="000099"/>
                </a:solidFill>
                <a:latin typeface="Times New Roman" pitchFamily="18" charset="0"/>
              </a:rPr>
              <a:t>compiler</a:t>
            </a:r>
            <a:endParaRPr lang="en-US" sz="1800" dirty="0">
              <a:solidFill>
                <a:srgbClr val="000099"/>
              </a:solidFill>
              <a:latin typeface="Times New Roman" pitchFamily="18" charset="0"/>
            </a:endParaRPr>
          </a:p>
        </p:txBody>
      </p:sp>
      <p:sp>
        <p:nvSpPr>
          <p:cNvPr id="48140" name="AutoShape 12"/>
          <p:cNvSpPr>
            <a:spLocks noChangeArrowheads="1"/>
          </p:cNvSpPr>
          <p:nvPr/>
        </p:nvSpPr>
        <p:spPr bwMode="auto">
          <a:xfrm>
            <a:off x="685800" y="5207000"/>
            <a:ext cx="2895600" cy="838200"/>
          </a:xfrm>
          <a:prstGeom prst="foldedCorner">
            <a:avLst>
              <a:gd name="adj" fmla="val 12500"/>
            </a:avLst>
          </a:prstGeom>
          <a:solidFill>
            <a:srgbClr val="99CCFF"/>
          </a:solidFill>
          <a:ln w="9525">
            <a:solidFill>
              <a:schemeClr val="tx1"/>
            </a:solidFill>
            <a:round/>
            <a:headEnd/>
            <a:tailEnd/>
          </a:ln>
        </p:spPr>
        <p:txBody>
          <a:bodyPr wrap="none" anchor="ctr"/>
          <a:lstStyle/>
          <a:p>
            <a:r>
              <a:rPr lang="en-US" sz="2400" b="1" dirty="0">
                <a:solidFill>
                  <a:srgbClr val="C00000"/>
                </a:solidFill>
                <a:effectLst/>
                <a:latin typeface="Times New Roman" pitchFamily="18" charset="0"/>
              </a:rPr>
              <a:t>Java </a:t>
            </a:r>
            <a:r>
              <a:rPr lang="en-US" sz="2400" b="1" dirty="0" err="1">
                <a:solidFill>
                  <a:srgbClr val="C00000"/>
                </a:solidFill>
                <a:effectLst/>
                <a:latin typeface="Times New Roman" pitchFamily="18" charset="0"/>
              </a:rPr>
              <a:t>bytecode</a:t>
            </a:r>
            <a:endParaRPr lang="en-US" sz="2400" b="1" dirty="0">
              <a:solidFill>
                <a:srgbClr val="C00000"/>
              </a:solidFill>
              <a:effectLst/>
              <a:latin typeface="Times New Roman" pitchFamily="18" charset="0"/>
            </a:endParaRPr>
          </a:p>
          <a:p>
            <a:r>
              <a:rPr lang="en-US" sz="2400" b="1" dirty="0">
                <a:solidFill>
                  <a:srgbClr val="C00000"/>
                </a:solidFill>
                <a:effectLst/>
                <a:latin typeface="Times New Roman" pitchFamily="18" charset="0"/>
              </a:rPr>
              <a:t>(</a:t>
            </a:r>
            <a:r>
              <a:rPr lang="id-ID" sz="2400" b="1" dirty="0">
                <a:solidFill>
                  <a:srgbClr val="C00000"/>
                </a:solidFill>
                <a:effectLst/>
                <a:latin typeface="Times New Roman" pitchFamily="18" charset="0"/>
              </a:rPr>
              <a:t>HelloWorld</a:t>
            </a:r>
            <a:r>
              <a:rPr lang="en-US" sz="2400" b="1" dirty="0">
                <a:solidFill>
                  <a:srgbClr val="C00000"/>
                </a:solidFill>
                <a:effectLst/>
                <a:latin typeface="Times New Roman" pitchFamily="18" charset="0"/>
              </a:rPr>
              <a:t>.class)</a:t>
            </a:r>
          </a:p>
        </p:txBody>
      </p:sp>
      <p:sp>
        <p:nvSpPr>
          <p:cNvPr id="48141" name="Line 13"/>
          <p:cNvSpPr>
            <a:spLocks noChangeShapeType="1"/>
          </p:cNvSpPr>
          <p:nvPr/>
        </p:nvSpPr>
        <p:spPr bwMode="auto">
          <a:xfrm>
            <a:off x="2057400" y="4292600"/>
            <a:ext cx="0" cy="838200"/>
          </a:xfrm>
          <a:prstGeom prst="line">
            <a:avLst/>
          </a:prstGeom>
          <a:noFill/>
          <a:ln w="50800">
            <a:solidFill>
              <a:srgbClr val="FF0000"/>
            </a:solidFill>
            <a:round/>
            <a:headEnd/>
            <a:tailEnd type="triangle" w="med" len="med"/>
          </a:ln>
          <a:effectLst/>
        </p:spPr>
        <p:txBody>
          <a:bodyPr wrap="none" anchor="ctr"/>
          <a:lstStyle/>
          <a:p>
            <a:pPr>
              <a:defRPr/>
            </a:pPr>
            <a:endParaRPr lang="id-ID"/>
          </a:p>
        </p:txBody>
      </p:sp>
      <p:sp>
        <p:nvSpPr>
          <p:cNvPr id="48142" name="Text Box 14"/>
          <p:cNvSpPr txBox="1">
            <a:spLocks noChangeArrowheads="1"/>
          </p:cNvSpPr>
          <p:nvPr/>
        </p:nvSpPr>
        <p:spPr bwMode="auto">
          <a:xfrm>
            <a:off x="2133600" y="4419600"/>
            <a:ext cx="2813975" cy="707886"/>
          </a:xfrm>
          <a:prstGeom prst="rect">
            <a:avLst/>
          </a:prstGeom>
          <a:noFill/>
          <a:ln w="9525">
            <a:noFill/>
            <a:miter lim="800000"/>
            <a:headEnd/>
            <a:tailEnd/>
          </a:ln>
          <a:effectLst/>
        </p:spPr>
        <p:txBody>
          <a:bodyPr wrap="none">
            <a:spAutoFit/>
          </a:bodyPr>
          <a:lstStyle/>
          <a:p>
            <a:pPr>
              <a:defRPr/>
            </a:pPr>
            <a:r>
              <a:rPr lang="id-ID" sz="2000" b="1" dirty="0">
                <a:solidFill>
                  <a:srgbClr val="000099"/>
                </a:solidFill>
                <a:latin typeface="Times New Roman" pitchFamily="18" charset="0"/>
              </a:rPr>
              <a:t>Kompiler memproduksi</a:t>
            </a:r>
          </a:p>
          <a:p>
            <a:pPr>
              <a:defRPr/>
            </a:pPr>
            <a:r>
              <a:rPr lang="id-ID" sz="2000" b="1" dirty="0">
                <a:solidFill>
                  <a:srgbClr val="000099"/>
                </a:solidFill>
                <a:latin typeface="Times New Roman" pitchFamily="18" charset="0"/>
              </a:rPr>
              <a:t>Bytecode (Class)</a:t>
            </a:r>
            <a:endParaRPr lang="en-US" sz="2000" b="1" dirty="0">
              <a:solidFill>
                <a:srgbClr val="000099"/>
              </a:solidFill>
              <a:latin typeface="Times New Roman" pitchFamily="18" charset="0"/>
            </a:endParaRPr>
          </a:p>
        </p:txBody>
      </p:sp>
      <p:pic>
        <p:nvPicPr>
          <p:cNvPr id="48143" name="Picture 15" descr="AlphaFamily"/>
          <p:cNvPicPr>
            <a:picLocks noChangeAspect="1" noChangeArrowheads="1"/>
          </p:cNvPicPr>
          <p:nvPr/>
        </p:nvPicPr>
        <p:blipFill>
          <a:blip r:embed="rId6" cstate="print"/>
          <a:srcRect/>
          <a:stretch>
            <a:fillRect/>
          </a:stretch>
        </p:blipFill>
        <p:spPr bwMode="auto">
          <a:xfrm>
            <a:off x="6324600" y="4597400"/>
            <a:ext cx="2495550" cy="1649413"/>
          </a:xfrm>
          <a:prstGeom prst="rect">
            <a:avLst/>
          </a:prstGeom>
          <a:noFill/>
          <a:ln w="9525">
            <a:noFill/>
            <a:miter lim="800000"/>
            <a:headEnd/>
            <a:tailEnd/>
          </a:ln>
        </p:spPr>
      </p:pic>
      <p:sp>
        <p:nvSpPr>
          <p:cNvPr id="48144" name="Text Box 16"/>
          <p:cNvSpPr txBox="1">
            <a:spLocks noChangeArrowheads="1"/>
          </p:cNvSpPr>
          <p:nvPr/>
        </p:nvSpPr>
        <p:spPr bwMode="auto">
          <a:xfrm>
            <a:off x="7086600" y="6324600"/>
            <a:ext cx="1028700" cy="304800"/>
          </a:xfrm>
          <a:prstGeom prst="rect">
            <a:avLst/>
          </a:prstGeom>
          <a:noFill/>
          <a:ln w="9525">
            <a:noFill/>
            <a:miter lim="800000"/>
            <a:headEnd/>
            <a:tailEnd/>
          </a:ln>
          <a:effectLst/>
        </p:spPr>
        <p:txBody>
          <a:bodyPr wrap="none">
            <a:spAutoFit/>
          </a:bodyPr>
          <a:lstStyle/>
          <a:p>
            <a:pPr>
              <a:defRPr/>
            </a:pPr>
            <a:r>
              <a:rPr lang="en-US" sz="1400">
                <a:solidFill>
                  <a:schemeClr val="accent2"/>
                </a:solidFill>
                <a:latin typeface="Times New Roman" pitchFamily="18" charset="0"/>
              </a:rPr>
              <a:t>Web Server</a:t>
            </a:r>
            <a:endParaRPr lang="en-US" sz="1200">
              <a:latin typeface="Times New Roman" pitchFamily="18" charset="0"/>
            </a:endParaRPr>
          </a:p>
        </p:txBody>
      </p:sp>
      <p:sp>
        <p:nvSpPr>
          <p:cNvPr id="48145" name="Line 17"/>
          <p:cNvSpPr>
            <a:spLocks noChangeShapeType="1"/>
          </p:cNvSpPr>
          <p:nvPr/>
        </p:nvSpPr>
        <p:spPr bwMode="auto">
          <a:xfrm>
            <a:off x="3657600" y="5588000"/>
            <a:ext cx="2971800" cy="0"/>
          </a:xfrm>
          <a:prstGeom prst="line">
            <a:avLst/>
          </a:prstGeom>
          <a:noFill/>
          <a:ln w="50800">
            <a:solidFill>
              <a:srgbClr val="FF0000"/>
            </a:solidFill>
            <a:round/>
            <a:headEnd/>
            <a:tailEnd type="triangle" w="med" len="med"/>
          </a:ln>
          <a:effectLst/>
        </p:spPr>
        <p:txBody>
          <a:bodyPr wrap="none" anchor="ctr"/>
          <a:lstStyle/>
          <a:p>
            <a:pPr>
              <a:defRPr/>
            </a:pPr>
            <a:endParaRPr lang="id-ID"/>
          </a:p>
        </p:txBody>
      </p:sp>
      <p:pic>
        <p:nvPicPr>
          <p:cNvPr id="48147" name="Picture 19" descr="macos2"/>
          <p:cNvPicPr>
            <a:picLocks noChangeAspect="1" noChangeArrowheads="1"/>
          </p:cNvPicPr>
          <p:nvPr/>
        </p:nvPicPr>
        <p:blipFill>
          <a:blip r:embed="rId7" cstate="print"/>
          <a:srcRect/>
          <a:stretch>
            <a:fillRect/>
          </a:stretch>
        </p:blipFill>
        <p:spPr bwMode="auto">
          <a:xfrm>
            <a:off x="5029200" y="1625600"/>
            <a:ext cx="723900" cy="838200"/>
          </a:xfrm>
          <a:prstGeom prst="rect">
            <a:avLst/>
          </a:prstGeom>
          <a:noFill/>
          <a:ln w="9525">
            <a:noFill/>
            <a:miter lim="800000"/>
            <a:headEnd/>
            <a:tailEnd/>
          </a:ln>
        </p:spPr>
      </p:pic>
      <p:pic>
        <p:nvPicPr>
          <p:cNvPr id="48148" name="Picture 20" descr="pc2"/>
          <p:cNvPicPr>
            <a:picLocks noChangeAspect="1" noChangeArrowheads="1"/>
          </p:cNvPicPr>
          <p:nvPr/>
        </p:nvPicPr>
        <p:blipFill>
          <a:blip r:embed="rId8" cstate="print"/>
          <a:srcRect/>
          <a:stretch>
            <a:fillRect/>
          </a:stretch>
        </p:blipFill>
        <p:spPr bwMode="auto">
          <a:xfrm>
            <a:off x="6019800" y="1549400"/>
            <a:ext cx="790575" cy="876300"/>
          </a:xfrm>
          <a:prstGeom prst="rect">
            <a:avLst/>
          </a:prstGeom>
          <a:noFill/>
          <a:ln w="9525">
            <a:noFill/>
            <a:miter lim="800000"/>
            <a:headEnd/>
            <a:tailEnd/>
          </a:ln>
        </p:spPr>
      </p:pic>
      <p:pic>
        <p:nvPicPr>
          <p:cNvPr id="48149" name="Picture 21" descr="sol2"/>
          <p:cNvPicPr>
            <a:picLocks noChangeAspect="1" noChangeArrowheads="1"/>
          </p:cNvPicPr>
          <p:nvPr/>
        </p:nvPicPr>
        <p:blipFill>
          <a:blip r:embed="rId9" cstate="print"/>
          <a:srcRect/>
          <a:stretch>
            <a:fillRect/>
          </a:stretch>
        </p:blipFill>
        <p:spPr bwMode="auto">
          <a:xfrm>
            <a:off x="7086600" y="1549400"/>
            <a:ext cx="1133475" cy="876300"/>
          </a:xfrm>
          <a:prstGeom prst="rect">
            <a:avLst/>
          </a:prstGeom>
          <a:noFill/>
          <a:ln w="9525">
            <a:noFill/>
            <a:miter lim="800000"/>
            <a:headEnd/>
            <a:tailEnd/>
          </a:ln>
        </p:spPr>
      </p:pic>
      <p:pic>
        <p:nvPicPr>
          <p:cNvPr id="48150" name="Picture 22" descr="cellphone1"/>
          <p:cNvPicPr>
            <a:picLocks noChangeAspect="1" noChangeArrowheads="1"/>
          </p:cNvPicPr>
          <p:nvPr/>
        </p:nvPicPr>
        <p:blipFill>
          <a:blip r:embed="rId10" cstate="print"/>
          <a:srcRect/>
          <a:stretch>
            <a:fillRect/>
          </a:stretch>
        </p:blipFill>
        <p:spPr bwMode="auto">
          <a:xfrm>
            <a:off x="8448675" y="1244600"/>
            <a:ext cx="695325" cy="1047750"/>
          </a:xfrm>
          <a:prstGeom prst="rect">
            <a:avLst/>
          </a:prstGeom>
          <a:noFill/>
          <a:ln w="9525">
            <a:noFill/>
            <a:miter lim="800000"/>
            <a:headEnd/>
            <a:tailEnd/>
          </a:ln>
        </p:spPr>
      </p:pic>
      <p:sp>
        <p:nvSpPr>
          <p:cNvPr id="48151" name="Text Box 23"/>
          <p:cNvSpPr txBox="1">
            <a:spLocks noChangeArrowheads="1"/>
          </p:cNvSpPr>
          <p:nvPr/>
        </p:nvSpPr>
        <p:spPr bwMode="auto">
          <a:xfrm>
            <a:off x="4670425" y="3149600"/>
            <a:ext cx="1044575" cy="307777"/>
          </a:xfrm>
          <a:prstGeom prst="rect">
            <a:avLst/>
          </a:prstGeom>
          <a:solidFill>
            <a:srgbClr val="00FFFF"/>
          </a:solidFill>
          <a:ln w="9525">
            <a:noFill/>
            <a:miter lim="800000"/>
            <a:headEnd/>
            <a:tailEnd/>
          </a:ln>
          <a:effectLst/>
        </p:spPr>
        <p:txBody>
          <a:bodyPr wrap="square">
            <a:spAutoFit/>
          </a:bodyPr>
          <a:lstStyle/>
          <a:p>
            <a:pPr>
              <a:spcBef>
                <a:spcPct val="50000"/>
              </a:spcBef>
              <a:defRPr/>
            </a:pPr>
            <a:r>
              <a:rPr lang="en-US" sz="1400" b="1" dirty="0">
                <a:solidFill>
                  <a:srgbClr val="000099"/>
                </a:solidFill>
                <a:latin typeface="Times New Roman" pitchFamily="18" charset="0"/>
              </a:rPr>
              <a:t>Interpreter</a:t>
            </a:r>
          </a:p>
        </p:txBody>
      </p:sp>
      <p:sp>
        <p:nvSpPr>
          <p:cNvPr id="48152" name="Text Box 24"/>
          <p:cNvSpPr txBox="1">
            <a:spLocks noChangeArrowheads="1"/>
          </p:cNvSpPr>
          <p:nvPr/>
        </p:nvSpPr>
        <p:spPr bwMode="auto">
          <a:xfrm>
            <a:off x="5813425" y="3149600"/>
            <a:ext cx="1044575" cy="307777"/>
          </a:xfrm>
          <a:prstGeom prst="rect">
            <a:avLst/>
          </a:prstGeom>
          <a:solidFill>
            <a:srgbClr val="00FFFF"/>
          </a:solidFill>
          <a:ln w="9525">
            <a:noFill/>
            <a:miter lim="800000"/>
            <a:headEnd/>
            <a:tailEnd/>
          </a:ln>
          <a:effectLst/>
        </p:spPr>
        <p:txBody>
          <a:bodyPr wrap="square">
            <a:spAutoFit/>
          </a:bodyPr>
          <a:lstStyle/>
          <a:p>
            <a:pPr>
              <a:spcBef>
                <a:spcPct val="50000"/>
              </a:spcBef>
              <a:defRPr/>
            </a:pPr>
            <a:r>
              <a:rPr lang="en-US" sz="1400" b="1" dirty="0">
                <a:solidFill>
                  <a:srgbClr val="000099"/>
                </a:solidFill>
                <a:latin typeface="Times New Roman" pitchFamily="18" charset="0"/>
              </a:rPr>
              <a:t>Interpreter</a:t>
            </a:r>
          </a:p>
        </p:txBody>
      </p:sp>
      <p:sp>
        <p:nvSpPr>
          <p:cNvPr id="48153" name="Text Box 25"/>
          <p:cNvSpPr txBox="1">
            <a:spLocks noChangeArrowheads="1"/>
          </p:cNvSpPr>
          <p:nvPr/>
        </p:nvSpPr>
        <p:spPr bwMode="auto">
          <a:xfrm>
            <a:off x="6956425" y="3149600"/>
            <a:ext cx="1044575" cy="307777"/>
          </a:xfrm>
          <a:prstGeom prst="rect">
            <a:avLst/>
          </a:prstGeom>
          <a:solidFill>
            <a:srgbClr val="00FFFF"/>
          </a:solidFill>
          <a:ln w="9525">
            <a:noFill/>
            <a:miter lim="800000"/>
            <a:headEnd/>
            <a:tailEnd/>
          </a:ln>
          <a:effectLst/>
        </p:spPr>
        <p:txBody>
          <a:bodyPr wrap="square">
            <a:spAutoFit/>
          </a:bodyPr>
          <a:lstStyle/>
          <a:p>
            <a:pPr>
              <a:spcBef>
                <a:spcPct val="50000"/>
              </a:spcBef>
              <a:defRPr/>
            </a:pPr>
            <a:r>
              <a:rPr lang="en-US" sz="1400" b="1" dirty="0">
                <a:solidFill>
                  <a:srgbClr val="000099"/>
                </a:solidFill>
                <a:latin typeface="Times New Roman" pitchFamily="18" charset="0"/>
              </a:rPr>
              <a:t>Interpreter</a:t>
            </a:r>
          </a:p>
        </p:txBody>
      </p:sp>
      <p:sp>
        <p:nvSpPr>
          <p:cNvPr id="48154" name="Text Box 26"/>
          <p:cNvSpPr txBox="1">
            <a:spLocks noChangeArrowheads="1"/>
          </p:cNvSpPr>
          <p:nvPr/>
        </p:nvSpPr>
        <p:spPr bwMode="auto">
          <a:xfrm>
            <a:off x="8077200" y="3149600"/>
            <a:ext cx="1066800" cy="307777"/>
          </a:xfrm>
          <a:prstGeom prst="rect">
            <a:avLst/>
          </a:prstGeom>
          <a:solidFill>
            <a:srgbClr val="00FFFF"/>
          </a:solidFill>
          <a:ln w="9525">
            <a:noFill/>
            <a:miter lim="800000"/>
            <a:headEnd/>
            <a:tailEnd/>
          </a:ln>
          <a:effectLst/>
        </p:spPr>
        <p:txBody>
          <a:bodyPr wrap="square">
            <a:spAutoFit/>
          </a:bodyPr>
          <a:lstStyle/>
          <a:p>
            <a:pPr>
              <a:spcBef>
                <a:spcPct val="50000"/>
              </a:spcBef>
              <a:defRPr/>
            </a:pPr>
            <a:r>
              <a:rPr lang="en-US" sz="1400" b="1">
                <a:solidFill>
                  <a:srgbClr val="000099"/>
                </a:solidFill>
                <a:latin typeface="Times New Roman" pitchFamily="18" charset="0"/>
              </a:rPr>
              <a:t>Interpreter</a:t>
            </a:r>
          </a:p>
        </p:txBody>
      </p:sp>
      <p:sp>
        <p:nvSpPr>
          <p:cNvPr id="48155" name="Line 27"/>
          <p:cNvSpPr>
            <a:spLocks noChangeShapeType="1"/>
          </p:cNvSpPr>
          <p:nvPr/>
        </p:nvSpPr>
        <p:spPr bwMode="auto">
          <a:xfrm flipV="1">
            <a:off x="5334000" y="2463800"/>
            <a:ext cx="0" cy="685800"/>
          </a:xfrm>
          <a:prstGeom prst="line">
            <a:avLst/>
          </a:prstGeom>
          <a:noFill/>
          <a:ln w="50800">
            <a:solidFill>
              <a:srgbClr val="FF0000"/>
            </a:solidFill>
            <a:round/>
            <a:headEnd/>
            <a:tailEnd type="triangle" w="med" len="med"/>
          </a:ln>
          <a:effectLst/>
        </p:spPr>
        <p:txBody>
          <a:bodyPr wrap="none" anchor="ctr"/>
          <a:lstStyle/>
          <a:p>
            <a:pPr>
              <a:defRPr/>
            </a:pPr>
            <a:endParaRPr lang="id-ID"/>
          </a:p>
        </p:txBody>
      </p:sp>
      <p:sp>
        <p:nvSpPr>
          <p:cNvPr id="48156" name="Line 28"/>
          <p:cNvSpPr>
            <a:spLocks noChangeShapeType="1"/>
          </p:cNvSpPr>
          <p:nvPr/>
        </p:nvSpPr>
        <p:spPr bwMode="auto">
          <a:xfrm flipV="1">
            <a:off x="6400800" y="2463800"/>
            <a:ext cx="0" cy="685800"/>
          </a:xfrm>
          <a:prstGeom prst="line">
            <a:avLst/>
          </a:prstGeom>
          <a:noFill/>
          <a:ln w="50800">
            <a:solidFill>
              <a:srgbClr val="FF0000"/>
            </a:solidFill>
            <a:round/>
            <a:headEnd/>
            <a:tailEnd type="triangle" w="med" len="med"/>
          </a:ln>
          <a:effectLst/>
        </p:spPr>
        <p:txBody>
          <a:bodyPr wrap="none" anchor="ctr"/>
          <a:lstStyle/>
          <a:p>
            <a:pPr>
              <a:defRPr/>
            </a:pPr>
            <a:endParaRPr lang="id-ID"/>
          </a:p>
        </p:txBody>
      </p:sp>
      <p:sp>
        <p:nvSpPr>
          <p:cNvPr id="48157" name="Line 29"/>
          <p:cNvSpPr>
            <a:spLocks noChangeShapeType="1"/>
          </p:cNvSpPr>
          <p:nvPr/>
        </p:nvSpPr>
        <p:spPr bwMode="auto">
          <a:xfrm flipV="1">
            <a:off x="7543800" y="2463800"/>
            <a:ext cx="0" cy="685800"/>
          </a:xfrm>
          <a:prstGeom prst="line">
            <a:avLst/>
          </a:prstGeom>
          <a:noFill/>
          <a:ln w="50800">
            <a:solidFill>
              <a:srgbClr val="FF0000"/>
            </a:solidFill>
            <a:round/>
            <a:headEnd/>
            <a:tailEnd type="triangle" w="med" len="med"/>
          </a:ln>
          <a:effectLst/>
        </p:spPr>
        <p:txBody>
          <a:bodyPr wrap="none" anchor="ctr"/>
          <a:lstStyle/>
          <a:p>
            <a:pPr>
              <a:defRPr/>
            </a:pPr>
            <a:endParaRPr lang="id-ID"/>
          </a:p>
        </p:txBody>
      </p:sp>
      <p:sp>
        <p:nvSpPr>
          <p:cNvPr id="48158" name="Line 30"/>
          <p:cNvSpPr>
            <a:spLocks noChangeShapeType="1"/>
          </p:cNvSpPr>
          <p:nvPr/>
        </p:nvSpPr>
        <p:spPr bwMode="auto">
          <a:xfrm flipV="1">
            <a:off x="8686800" y="2463800"/>
            <a:ext cx="0" cy="685800"/>
          </a:xfrm>
          <a:prstGeom prst="line">
            <a:avLst/>
          </a:prstGeom>
          <a:noFill/>
          <a:ln w="50800">
            <a:solidFill>
              <a:srgbClr val="FF0000"/>
            </a:solidFill>
            <a:round/>
            <a:headEnd/>
            <a:tailEnd type="triangle" w="med" len="med"/>
          </a:ln>
          <a:effectLst/>
        </p:spPr>
        <p:txBody>
          <a:bodyPr wrap="none" anchor="ctr"/>
          <a:lstStyle/>
          <a:p>
            <a:pPr>
              <a:defRPr/>
            </a:pPr>
            <a:endParaRPr lang="id-ID"/>
          </a:p>
        </p:txBody>
      </p:sp>
      <p:sp>
        <p:nvSpPr>
          <p:cNvPr id="48159" name="Line 31"/>
          <p:cNvSpPr>
            <a:spLocks noChangeShapeType="1"/>
          </p:cNvSpPr>
          <p:nvPr/>
        </p:nvSpPr>
        <p:spPr bwMode="auto">
          <a:xfrm>
            <a:off x="5334000" y="3759200"/>
            <a:ext cx="3352800" cy="0"/>
          </a:xfrm>
          <a:prstGeom prst="line">
            <a:avLst/>
          </a:prstGeom>
          <a:noFill/>
          <a:ln w="50800">
            <a:solidFill>
              <a:srgbClr val="FF0000"/>
            </a:solidFill>
            <a:round/>
            <a:headEnd/>
            <a:tailEnd/>
          </a:ln>
          <a:effectLst/>
        </p:spPr>
        <p:txBody>
          <a:bodyPr wrap="none" anchor="ctr"/>
          <a:lstStyle/>
          <a:p>
            <a:pPr>
              <a:defRPr/>
            </a:pPr>
            <a:endParaRPr lang="id-ID" sz="1200"/>
          </a:p>
        </p:txBody>
      </p:sp>
      <p:sp>
        <p:nvSpPr>
          <p:cNvPr id="48160" name="Line 32"/>
          <p:cNvSpPr>
            <a:spLocks noChangeShapeType="1"/>
          </p:cNvSpPr>
          <p:nvPr/>
        </p:nvSpPr>
        <p:spPr bwMode="auto">
          <a:xfrm flipV="1">
            <a:off x="5334000" y="3454400"/>
            <a:ext cx="0" cy="304800"/>
          </a:xfrm>
          <a:prstGeom prst="line">
            <a:avLst/>
          </a:prstGeom>
          <a:noFill/>
          <a:ln w="50800">
            <a:solidFill>
              <a:srgbClr val="FF0000"/>
            </a:solidFill>
            <a:round/>
            <a:headEnd/>
            <a:tailEnd type="triangle" w="med" len="med"/>
          </a:ln>
          <a:effectLst/>
        </p:spPr>
        <p:txBody>
          <a:bodyPr wrap="none" anchor="ctr"/>
          <a:lstStyle/>
          <a:p>
            <a:pPr>
              <a:defRPr/>
            </a:pPr>
            <a:endParaRPr lang="id-ID" sz="1200"/>
          </a:p>
        </p:txBody>
      </p:sp>
      <p:sp>
        <p:nvSpPr>
          <p:cNvPr id="48161" name="Line 33"/>
          <p:cNvSpPr>
            <a:spLocks noChangeShapeType="1"/>
          </p:cNvSpPr>
          <p:nvPr/>
        </p:nvSpPr>
        <p:spPr bwMode="auto">
          <a:xfrm flipV="1">
            <a:off x="8686800" y="3454400"/>
            <a:ext cx="0" cy="304800"/>
          </a:xfrm>
          <a:prstGeom prst="line">
            <a:avLst/>
          </a:prstGeom>
          <a:noFill/>
          <a:ln w="50800">
            <a:solidFill>
              <a:srgbClr val="FF0000"/>
            </a:solidFill>
            <a:round/>
            <a:headEnd/>
            <a:tailEnd type="triangle" w="med" len="med"/>
          </a:ln>
          <a:effectLst/>
        </p:spPr>
        <p:txBody>
          <a:bodyPr wrap="none" anchor="ctr"/>
          <a:lstStyle/>
          <a:p>
            <a:pPr>
              <a:defRPr/>
            </a:pPr>
            <a:endParaRPr lang="id-ID" sz="1200"/>
          </a:p>
        </p:txBody>
      </p:sp>
      <p:sp>
        <p:nvSpPr>
          <p:cNvPr id="48162" name="Line 34"/>
          <p:cNvSpPr>
            <a:spLocks noChangeShapeType="1"/>
          </p:cNvSpPr>
          <p:nvPr/>
        </p:nvSpPr>
        <p:spPr bwMode="auto">
          <a:xfrm flipV="1">
            <a:off x="6400800" y="3378200"/>
            <a:ext cx="0" cy="381000"/>
          </a:xfrm>
          <a:prstGeom prst="line">
            <a:avLst/>
          </a:prstGeom>
          <a:noFill/>
          <a:ln w="50800">
            <a:solidFill>
              <a:srgbClr val="FF0000"/>
            </a:solidFill>
            <a:round/>
            <a:headEnd/>
            <a:tailEnd type="triangle" w="med" len="med"/>
          </a:ln>
          <a:effectLst/>
        </p:spPr>
        <p:txBody>
          <a:bodyPr wrap="none" anchor="ctr"/>
          <a:lstStyle/>
          <a:p>
            <a:pPr>
              <a:defRPr/>
            </a:pPr>
            <a:endParaRPr lang="id-ID" sz="1200"/>
          </a:p>
        </p:txBody>
      </p:sp>
      <p:sp>
        <p:nvSpPr>
          <p:cNvPr id="48163" name="Line 35"/>
          <p:cNvSpPr>
            <a:spLocks noChangeShapeType="1"/>
          </p:cNvSpPr>
          <p:nvPr/>
        </p:nvSpPr>
        <p:spPr bwMode="auto">
          <a:xfrm flipV="1">
            <a:off x="7543800" y="3454400"/>
            <a:ext cx="0" cy="304800"/>
          </a:xfrm>
          <a:prstGeom prst="line">
            <a:avLst/>
          </a:prstGeom>
          <a:noFill/>
          <a:ln w="50800">
            <a:solidFill>
              <a:srgbClr val="FF0000"/>
            </a:solidFill>
            <a:round/>
            <a:headEnd/>
            <a:tailEnd type="triangle" w="med" len="med"/>
          </a:ln>
          <a:effectLst/>
        </p:spPr>
        <p:txBody>
          <a:bodyPr wrap="none" anchor="ctr"/>
          <a:lstStyle/>
          <a:p>
            <a:pPr>
              <a:defRPr/>
            </a:pPr>
            <a:endParaRPr lang="id-ID" sz="1200"/>
          </a:p>
        </p:txBody>
      </p:sp>
      <p:sp>
        <p:nvSpPr>
          <p:cNvPr id="48164" name="Line 36"/>
          <p:cNvSpPr>
            <a:spLocks noChangeShapeType="1"/>
          </p:cNvSpPr>
          <p:nvPr/>
        </p:nvSpPr>
        <p:spPr bwMode="auto">
          <a:xfrm flipV="1">
            <a:off x="7543800" y="3759200"/>
            <a:ext cx="0" cy="838200"/>
          </a:xfrm>
          <a:prstGeom prst="line">
            <a:avLst/>
          </a:prstGeom>
          <a:noFill/>
          <a:ln w="50800">
            <a:solidFill>
              <a:srgbClr val="FF0000"/>
            </a:solidFill>
            <a:round/>
            <a:headEnd/>
            <a:tailEnd/>
          </a:ln>
          <a:effectLst/>
        </p:spPr>
        <p:txBody>
          <a:bodyPr wrap="none" anchor="ctr"/>
          <a:lstStyle/>
          <a:p>
            <a:pPr>
              <a:defRPr/>
            </a:pPr>
            <a:endParaRPr lang="id-ID"/>
          </a:p>
        </p:txBody>
      </p:sp>
      <p:sp>
        <p:nvSpPr>
          <p:cNvPr id="48165" name="Text Box 37"/>
          <p:cNvSpPr txBox="1">
            <a:spLocks noChangeArrowheads="1"/>
          </p:cNvSpPr>
          <p:nvPr/>
        </p:nvSpPr>
        <p:spPr bwMode="auto">
          <a:xfrm>
            <a:off x="5334000" y="152400"/>
            <a:ext cx="3810000" cy="1200329"/>
          </a:xfrm>
          <a:prstGeom prst="rect">
            <a:avLst/>
          </a:prstGeom>
          <a:noFill/>
          <a:ln w="9525">
            <a:noFill/>
            <a:miter lim="800000"/>
            <a:headEnd/>
            <a:tailEnd/>
          </a:ln>
          <a:effectLst/>
        </p:spPr>
        <p:txBody>
          <a:bodyPr wrap="square">
            <a:spAutoFit/>
          </a:bodyPr>
          <a:lstStyle/>
          <a:p>
            <a:pPr algn="l">
              <a:defRPr/>
            </a:pPr>
            <a:r>
              <a:rPr lang="id-ID" sz="1800" b="1" dirty="0">
                <a:solidFill>
                  <a:srgbClr val="000099"/>
                </a:solidFill>
                <a:latin typeface="Times New Roman" pitchFamily="18" charset="0"/>
              </a:rPr>
              <a:t>Jalankan dengan:</a:t>
            </a:r>
          </a:p>
          <a:p>
            <a:pPr algn="l">
              <a:defRPr/>
            </a:pPr>
            <a:endParaRPr lang="id-ID" sz="1800" b="1" dirty="0">
              <a:solidFill>
                <a:srgbClr val="000099"/>
              </a:solidFill>
              <a:latin typeface="Times New Roman" pitchFamily="18" charset="0"/>
            </a:endParaRPr>
          </a:p>
          <a:p>
            <a:pPr marL="342900" indent="-342900" algn="l">
              <a:buFont typeface="+mj-lt"/>
              <a:buAutoNum type="arabicPeriod"/>
              <a:defRPr/>
            </a:pPr>
            <a:r>
              <a:rPr lang="id-ID" sz="1800" b="1" dirty="0">
                <a:solidFill>
                  <a:srgbClr val="000099"/>
                </a:solidFill>
                <a:latin typeface="Times New Roman" pitchFamily="18" charset="0"/>
              </a:rPr>
              <a:t>C:\&gt;java HelloWorld </a:t>
            </a:r>
            <a:r>
              <a:rPr lang="id-ID" sz="1600" b="1" dirty="0">
                <a:solidFill>
                  <a:srgbClr val="000099"/>
                </a:solidFill>
                <a:latin typeface="Times New Roman" pitchFamily="18" charset="0"/>
              </a:rPr>
              <a:t>(Application)</a:t>
            </a:r>
          </a:p>
          <a:p>
            <a:pPr marL="342900" indent="-342900" algn="l">
              <a:buFont typeface="+mj-lt"/>
              <a:buAutoNum type="arabicPeriod"/>
              <a:defRPr/>
            </a:pPr>
            <a:r>
              <a:rPr lang="en-US" sz="1800" b="1" dirty="0">
                <a:solidFill>
                  <a:srgbClr val="000099"/>
                </a:solidFill>
                <a:latin typeface="Times New Roman" pitchFamily="18" charset="0"/>
              </a:rPr>
              <a:t> Web Browser</a:t>
            </a:r>
            <a:r>
              <a:rPr lang="id-ID" sz="1800" b="1" dirty="0">
                <a:solidFill>
                  <a:srgbClr val="000099"/>
                </a:solidFill>
                <a:latin typeface="Times New Roman" pitchFamily="18" charset="0"/>
              </a:rPr>
              <a:t> (Applet)</a:t>
            </a:r>
            <a:endParaRPr lang="en-US" sz="1800" b="1" dirty="0">
              <a:solidFill>
                <a:srgbClr val="000099"/>
              </a:solidFill>
              <a:latin typeface="Times New Roman" pitchFamily="18" charset="0"/>
            </a:endParaRPr>
          </a:p>
        </p:txBody>
      </p:sp>
      <p:sp>
        <p:nvSpPr>
          <p:cNvPr id="48166" name="Text Box 38"/>
          <p:cNvSpPr txBox="1">
            <a:spLocks noChangeArrowheads="1"/>
          </p:cNvSpPr>
          <p:nvPr/>
        </p:nvSpPr>
        <p:spPr bwMode="auto">
          <a:xfrm>
            <a:off x="2286000" y="6172200"/>
            <a:ext cx="4160838" cy="457200"/>
          </a:xfrm>
          <a:prstGeom prst="rect">
            <a:avLst/>
          </a:prstGeom>
          <a:noFill/>
          <a:ln w="9525">
            <a:noFill/>
            <a:miter lim="800000"/>
            <a:headEnd/>
            <a:tailEnd/>
          </a:ln>
          <a:effectLst/>
        </p:spPr>
        <p:txBody>
          <a:bodyPr wrap="none">
            <a:spAutoFit/>
          </a:bodyPr>
          <a:lstStyle/>
          <a:p>
            <a:pPr>
              <a:defRPr/>
            </a:pPr>
            <a:r>
              <a:rPr lang="en-US" sz="2400" b="1" dirty="0">
                <a:effectLst>
                  <a:outerShdw blurRad="38100" dist="38100" dir="2700000" algn="tl">
                    <a:srgbClr val="C0C0C0"/>
                  </a:outerShdw>
                </a:effectLst>
                <a:latin typeface="Times New Roman" pitchFamily="18" charset="0"/>
              </a:rPr>
              <a:t>Write Once Run Everywhere !</a:t>
            </a:r>
            <a:endParaRPr lang="en-US" sz="2400" dirty="0">
              <a:latin typeface="Times New Roman" pitchFamily="18" charset="0"/>
            </a:endParaRPr>
          </a:p>
        </p:txBody>
      </p:sp>
      <p:sp>
        <p:nvSpPr>
          <p:cNvPr id="41" name="Title 1"/>
          <p:cNvSpPr>
            <a:spLocks noGrp="1"/>
          </p:cNvSpPr>
          <p:nvPr>
            <p:ph type="title"/>
          </p:nvPr>
        </p:nvSpPr>
        <p:spPr/>
        <p:txBody>
          <a:bodyPr/>
          <a:lstStyle/>
          <a:p>
            <a:pPr>
              <a:defRPr/>
            </a:pPr>
            <a:r>
              <a:rPr lang="id-ID" dirty="0"/>
              <a:t>How Java Works?</a:t>
            </a:r>
          </a:p>
        </p:txBody>
      </p:sp>
      <p:sp>
        <p:nvSpPr>
          <p:cNvPr id="37" name="Rectangle 3"/>
          <p:cNvSpPr txBox="1">
            <a:spLocks noChangeArrowheads="1"/>
          </p:cNvSpPr>
          <p:nvPr/>
        </p:nvSpPr>
        <p:spPr bwMode="auto">
          <a:xfrm>
            <a:off x="152400" y="914400"/>
            <a:ext cx="4648200" cy="1524000"/>
          </a:xfrm>
          <a:prstGeom prst="rect">
            <a:avLst/>
          </a:prstGeom>
          <a:gradFill>
            <a:gsLst>
              <a:gs pos="0">
                <a:srgbClr val="FFC000">
                  <a:alpha val="65000"/>
                </a:srgbClr>
              </a:gs>
              <a:gs pos="50000">
                <a:schemeClr val="accent1">
                  <a:tint val="44500"/>
                  <a:satMod val="160000"/>
                </a:schemeClr>
              </a:gs>
              <a:gs pos="100000">
                <a:schemeClr val="accent1">
                  <a:tint val="23500"/>
                  <a:satMod val="160000"/>
                </a:schemeClr>
              </a:gs>
            </a:gsLst>
            <a:lin ang="5400000" scaled="0"/>
          </a:gradFill>
          <a:ln w="9525">
            <a:noFill/>
            <a:miter lim="800000"/>
            <a:headEnd/>
            <a:tailEnd/>
          </a:ln>
          <a:effectLst/>
        </p:spPr>
        <p:txBody>
          <a:bodyPr vert="horz" wrap="square" lIns="91440" tIns="45720" rIns="91440" bIns="45720" numCol="1" anchor="t" anchorCtr="0" compatLnSpc="1">
            <a:prstTxWarp prst="textNoShape">
              <a:avLst/>
            </a:prstTxWarp>
          </a:bodyPr>
          <a:lstStyle/>
          <a:p>
            <a:pPr marL="381000" marR="0" lvl="0" indent="-381000" algn="l" defTabSz="914400" rtl="0" eaLnBrk="0" fontAlgn="base" latinLnBrk="0" hangingPunct="0">
              <a:lnSpc>
                <a:spcPct val="80000"/>
              </a:lnSpc>
              <a:spcBef>
                <a:spcPct val="20000"/>
              </a:spcBef>
              <a:spcAft>
                <a:spcPct val="0"/>
              </a:spcAft>
              <a:buClr>
                <a:schemeClr val="tx2"/>
              </a:buClr>
              <a:buSzPct val="70000"/>
              <a:buFont typeface="Wingdings" pitchFamily="2" charset="2"/>
              <a:buNone/>
              <a:tabLst/>
              <a:defRPr/>
            </a:pPr>
            <a:r>
              <a:rPr kumimoji="0" lang="en-US" altLang="ja-JP" sz="1800" b="1" i="0" u="none" strike="noStrike" kern="0" cap="none" spc="0" normalizeH="0" baseline="0" noProof="0" dirty="0">
                <a:ln>
                  <a:noFill/>
                </a:ln>
                <a:solidFill>
                  <a:schemeClr val="tx1"/>
                </a:solidFill>
                <a:effectLst>
                  <a:outerShdw blurRad="38100" dist="38100" dir="2700000" algn="tl">
                    <a:srgbClr val="C0C0C0"/>
                  </a:outerShdw>
                </a:effectLst>
                <a:uLnTx/>
                <a:uFillTx/>
                <a:latin typeface="Tempus Sans ITC" pitchFamily="82" charset="0"/>
                <a:ea typeface="+mn-ea"/>
                <a:cs typeface="+mn-cs"/>
              </a:rPr>
              <a:t>public class Hello</a:t>
            </a:r>
            <a:r>
              <a:rPr kumimoji="0" lang="id-ID" altLang="ja-JP" sz="1800" b="1" i="0" u="none" strike="noStrike" kern="0" cap="none" spc="0" normalizeH="0" baseline="0" noProof="0" dirty="0">
                <a:ln>
                  <a:noFill/>
                </a:ln>
                <a:solidFill>
                  <a:schemeClr val="tx1"/>
                </a:solidFill>
                <a:effectLst>
                  <a:outerShdw blurRad="38100" dist="38100" dir="2700000" algn="tl">
                    <a:srgbClr val="C0C0C0"/>
                  </a:outerShdw>
                </a:effectLst>
                <a:uLnTx/>
                <a:uFillTx/>
                <a:latin typeface="Tempus Sans ITC" pitchFamily="82" charset="0"/>
                <a:ea typeface="+mn-ea"/>
                <a:cs typeface="+mn-cs"/>
              </a:rPr>
              <a:t>World</a:t>
            </a:r>
            <a:r>
              <a:rPr kumimoji="0" lang="en-US" altLang="ja-JP" sz="1800" b="1" i="0" u="none" strike="noStrike" kern="0" cap="none" spc="0" normalizeH="0" baseline="0" noProof="0" dirty="0">
                <a:ln>
                  <a:noFill/>
                </a:ln>
                <a:solidFill>
                  <a:schemeClr val="tx1"/>
                </a:solidFill>
                <a:effectLst>
                  <a:outerShdw blurRad="38100" dist="38100" dir="2700000" algn="tl">
                    <a:srgbClr val="C0C0C0"/>
                  </a:outerShdw>
                </a:effectLst>
                <a:uLnTx/>
                <a:uFillTx/>
                <a:latin typeface="Tempus Sans ITC" pitchFamily="82" charset="0"/>
                <a:ea typeface="+mn-ea"/>
                <a:cs typeface="+mn-cs"/>
              </a:rPr>
              <a:t>{</a:t>
            </a:r>
            <a:endParaRPr kumimoji="0" lang="id-ID" altLang="ja-JP" sz="1800" b="1" i="0" u="none" strike="noStrike" kern="0" cap="none" spc="0" normalizeH="0" baseline="0" noProof="0" dirty="0">
              <a:ln>
                <a:noFill/>
              </a:ln>
              <a:solidFill>
                <a:schemeClr val="tx1"/>
              </a:solidFill>
              <a:effectLst>
                <a:outerShdw blurRad="38100" dist="38100" dir="2700000" algn="tl">
                  <a:srgbClr val="C0C0C0"/>
                </a:outerShdw>
              </a:effectLst>
              <a:uLnTx/>
              <a:uFillTx/>
              <a:latin typeface="Tempus Sans ITC" pitchFamily="82" charset="0"/>
              <a:ea typeface="+mn-ea"/>
              <a:cs typeface="+mn-cs"/>
            </a:endParaRPr>
          </a:p>
          <a:p>
            <a:pPr marL="381000" marR="0" lvl="0" indent="-381000" algn="l" defTabSz="914400" rtl="0" eaLnBrk="0" fontAlgn="base" latinLnBrk="0" hangingPunct="0">
              <a:lnSpc>
                <a:spcPct val="80000"/>
              </a:lnSpc>
              <a:spcBef>
                <a:spcPct val="20000"/>
              </a:spcBef>
              <a:spcAft>
                <a:spcPct val="0"/>
              </a:spcAft>
              <a:buClr>
                <a:schemeClr val="tx2"/>
              </a:buClr>
              <a:buSzPct val="70000"/>
              <a:buFont typeface="Wingdings" pitchFamily="2" charset="2"/>
              <a:buNone/>
              <a:tabLst/>
              <a:defRPr/>
            </a:pPr>
            <a:r>
              <a:rPr kumimoji="0" lang="en-US" altLang="ja-JP" sz="1800" b="1" i="0" u="none" strike="noStrike" kern="0" cap="none" spc="0" normalizeH="0" baseline="0" noProof="0" dirty="0">
                <a:ln>
                  <a:noFill/>
                </a:ln>
                <a:solidFill>
                  <a:schemeClr val="tx1"/>
                </a:solidFill>
                <a:effectLst>
                  <a:outerShdw blurRad="38100" dist="38100" dir="2700000" algn="tl">
                    <a:srgbClr val="C0C0C0"/>
                  </a:outerShdw>
                </a:effectLst>
                <a:uLnTx/>
                <a:uFillTx/>
                <a:latin typeface="Tempus Sans ITC" pitchFamily="82" charset="0"/>
                <a:ea typeface="+mn-ea"/>
                <a:cs typeface="+mn-cs"/>
              </a:rPr>
              <a:t>	public static void main(String[] </a:t>
            </a:r>
            <a:r>
              <a:rPr kumimoji="0" lang="en-US" altLang="ja-JP" sz="1800" b="1" i="0" u="none" strike="noStrike" kern="0" cap="none" spc="0" normalizeH="0" baseline="0" noProof="0" dirty="0" err="1">
                <a:ln>
                  <a:noFill/>
                </a:ln>
                <a:solidFill>
                  <a:schemeClr val="tx1"/>
                </a:solidFill>
                <a:effectLst>
                  <a:outerShdw blurRad="38100" dist="38100" dir="2700000" algn="tl">
                    <a:srgbClr val="C0C0C0"/>
                  </a:outerShdw>
                </a:effectLst>
                <a:uLnTx/>
                <a:uFillTx/>
                <a:latin typeface="Tempus Sans ITC" pitchFamily="82" charset="0"/>
                <a:ea typeface="+mn-ea"/>
                <a:cs typeface="+mn-cs"/>
              </a:rPr>
              <a:t>args</a:t>
            </a:r>
            <a:r>
              <a:rPr kumimoji="0" lang="en-US" altLang="ja-JP" sz="1800" b="1" i="0" u="none" strike="noStrike" kern="0" cap="none" spc="0" normalizeH="0" baseline="0" noProof="0" dirty="0">
                <a:ln>
                  <a:noFill/>
                </a:ln>
                <a:solidFill>
                  <a:schemeClr val="tx1"/>
                </a:solidFill>
                <a:effectLst>
                  <a:outerShdw blurRad="38100" dist="38100" dir="2700000" algn="tl">
                    <a:srgbClr val="C0C0C0"/>
                  </a:outerShdw>
                </a:effectLst>
                <a:uLnTx/>
                <a:uFillTx/>
                <a:latin typeface="Tempus Sans ITC" pitchFamily="82" charset="0"/>
                <a:ea typeface="+mn-ea"/>
                <a:cs typeface="+mn-cs"/>
              </a:rPr>
              <a:t>){</a:t>
            </a:r>
          </a:p>
          <a:p>
            <a:pPr marL="381000" marR="0" lvl="0" indent="-381000" algn="l" defTabSz="914400" rtl="0" eaLnBrk="0" fontAlgn="base" latinLnBrk="0" hangingPunct="0">
              <a:lnSpc>
                <a:spcPct val="80000"/>
              </a:lnSpc>
              <a:spcBef>
                <a:spcPct val="20000"/>
              </a:spcBef>
              <a:spcAft>
                <a:spcPct val="0"/>
              </a:spcAft>
              <a:buClr>
                <a:schemeClr val="tx2"/>
              </a:buClr>
              <a:buSzPct val="70000"/>
              <a:buFont typeface="Wingdings" pitchFamily="2" charset="2"/>
              <a:buNone/>
              <a:tabLst/>
              <a:defRPr/>
            </a:pPr>
            <a:r>
              <a:rPr kumimoji="0" lang="id-ID" altLang="ja-JP" sz="1800" b="1" i="0" u="none" strike="noStrike" kern="0" cap="none" spc="0" normalizeH="0" baseline="0" noProof="0" dirty="0">
                <a:ln>
                  <a:noFill/>
                </a:ln>
                <a:solidFill>
                  <a:schemeClr val="tx1"/>
                </a:solidFill>
                <a:effectLst>
                  <a:outerShdw blurRad="38100" dist="38100" dir="2700000" algn="tl">
                    <a:srgbClr val="C0C0C0"/>
                  </a:outerShdw>
                </a:effectLst>
                <a:uLnTx/>
                <a:uFillTx/>
                <a:latin typeface="Tempus Sans ITC" pitchFamily="82" charset="0"/>
                <a:ea typeface="+mn-ea"/>
                <a:cs typeface="+mn-cs"/>
              </a:rPr>
              <a:t>	</a:t>
            </a:r>
            <a:r>
              <a:rPr kumimoji="0" lang="en-US" altLang="ja-JP" sz="1800" b="1" i="0" u="none" strike="noStrike" kern="0" cap="none" spc="0" normalizeH="0" baseline="0" noProof="0" dirty="0">
                <a:ln>
                  <a:noFill/>
                </a:ln>
                <a:solidFill>
                  <a:schemeClr val="tx1"/>
                </a:solidFill>
                <a:effectLst>
                  <a:outerShdw blurRad="38100" dist="38100" dir="2700000" algn="tl">
                    <a:srgbClr val="C0C0C0"/>
                  </a:outerShdw>
                </a:effectLst>
                <a:uLnTx/>
                <a:uFillTx/>
                <a:latin typeface="Tempus Sans ITC" pitchFamily="82" charset="0"/>
                <a:ea typeface="+mn-ea"/>
                <a:cs typeface="+mn-cs"/>
              </a:rPr>
              <a:t>	</a:t>
            </a:r>
            <a:r>
              <a:rPr kumimoji="0" lang="en-US" altLang="ja-JP" sz="1800" b="1" i="0" u="none" strike="noStrike" kern="0" cap="none" spc="0" normalizeH="0" baseline="0" noProof="0" dirty="0" err="1">
                <a:ln>
                  <a:noFill/>
                </a:ln>
                <a:solidFill>
                  <a:schemeClr val="tx1"/>
                </a:solidFill>
                <a:effectLst>
                  <a:outerShdw blurRad="38100" dist="38100" dir="2700000" algn="tl">
                    <a:srgbClr val="C0C0C0"/>
                  </a:outerShdw>
                </a:effectLst>
                <a:uLnTx/>
                <a:uFillTx/>
                <a:latin typeface="Tempus Sans ITC" pitchFamily="82" charset="0"/>
                <a:ea typeface="+mn-ea"/>
                <a:cs typeface="+mn-cs"/>
              </a:rPr>
              <a:t>System.out.println</a:t>
            </a:r>
            <a:r>
              <a:rPr kumimoji="0" lang="en-US" altLang="ja-JP" sz="1800" b="1" i="0" u="none" strike="noStrike" kern="0" cap="none" spc="0" normalizeH="0" baseline="0" noProof="0" dirty="0">
                <a:ln>
                  <a:noFill/>
                </a:ln>
                <a:solidFill>
                  <a:schemeClr val="tx1"/>
                </a:solidFill>
                <a:effectLst>
                  <a:outerShdw blurRad="38100" dist="38100" dir="2700000" algn="tl">
                    <a:srgbClr val="C0C0C0"/>
                  </a:outerShdw>
                </a:effectLst>
                <a:uLnTx/>
                <a:uFillTx/>
                <a:latin typeface="Tempus Sans ITC" pitchFamily="82" charset="0"/>
                <a:ea typeface="+mn-ea"/>
                <a:cs typeface="+mn-cs"/>
              </a:rPr>
              <a:t>("Hello World!");</a:t>
            </a:r>
          </a:p>
          <a:p>
            <a:pPr marL="381000" marR="0" lvl="0" indent="-381000" algn="l" defTabSz="914400" rtl="0" eaLnBrk="0" fontAlgn="base" latinLnBrk="0" hangingPunct="0">
              <a:lnSpc>
                <a:spcPct val="80000"/>
              </a:lnSpc>
              <a:spcBef>
                <a:spcPct val="20000"/>
              </a:spcBef>
              <a:spcAft>
                <a:spcPct val="0"/>
              </a:spcAft>
              <a:buClr>
                <a:schemeClr val="tx2"/>
              </a:buClr>
              <a:buSzPct val="70000"/>
              <a:buFont typeface="Wingdings" pitchFamily="2" charset="2"/>
              <a:buNone/>
              <a:tabLst/>
              <a:defRPr/>
            </a:pPr>
            <a:r>
              <a:rPr kumimoji="0" lang="id-ID" altLang="ja-JP" sz="1800" b="1" i="0" u="none" strike="noStrike" kern="0" cap="none" spc="0" normalizeH="0" baseline="0" noProof="0" dirty="0">
                <a:ln>
                  <a:noFill/>
                </a:ln>
                <a:solidFill>
                  <a:schemeClr val="tx1"/>
                </a:solidFill>
                <a:effectLst>
                  <a:outerShdw blurRad="38100" dist="38100" dir="2700000" algn="tl">
                    <a:srgbClr val="C0C0C0"/>
                  </a:outerShdw>
                </a:effectLst>
                <a:uLnTx/>
                <a:uFillTx/>
                <a:latin typeface="Tempus Sans ITC" pitchFamily="82" charset="0"/>
                <a:ea typeface="+mn-ea"/>
                <a:cs typeface="+mn-cs"/>
              </a:rPr>
              <a:t>	</a:t>
            </a:r>
            <a:r>
              <a:rPr kumimoji="0" lang="en-US" altLang="ja-JP" sz="1800" b="1" i="0" u="none" strike="noStrike" kern="0" cap="none" spc="0" normalizeH="0" baseline="0" noProof="0" dirty="0">
                <a:ln>
                  <a:noFill/>
                </a:ln>
                <a:solidFill>
                  <a:schemeClr val="tx1"/>
                </a:solidFill>
                <a:effectLst>
                  <a:outerShdw blurRad="38100" dist="38100" dir="2700000" algn="tl">
                    <a:srgbClr val="C0C0C0"/>
                  </a:outerShdw>
                </a:effectLst>
                <a:uLnTx/>
                <a:uFillTx/>
                <a:latin typeface="Tempus Sans ITC" pitchFamily="82" charset="0"/>
                <a:ea typeface="+mn-ea"/>
                <a:cs typeface="+mn-cs"/>
              </a:rPr>
              <a:t>}</a:t>
            </a:r>
          </a:p>
          <a:p>
            <a:pPr marL="381000" marR="0" lvl="0" indent="-381000" algn="l" defTabSz="914400" rtl="0" eaLnBrk="0" fontAlgn="base" latinLnBrk="0" hangingPunct="0">
              <a:lnSpc>
                <a:spcPct val="80000"/>
              </a:lnSpc>
              <a:spcBef>
                <a:spcPct val="20000"/>
              </a:spcBef>
              <a:spcAft>
                <a:spcPct val="0"/>
              </a:spcAft>
              <a:buClr>
                <a:schemeClr val="tx2"/>
              </a:buClr>
              <a:buSzPct val="70000"/>
              <a:buFont typeface="Wingdings" pitchFamily="2" charset="2"/>
              <a:buNone/>
              <a:tabLst/>
              <a:defRPr/>
            </a:pPr>
            <a:r>
              <a:rPr kumimoji="0" lang="en-US" altLang="ja-JP" sz="1800" b="1" i="0" u="none" strike="noStrike" kern="0" cap="none" spc="0" normalizeH="0" baseline="0" noProof="0" dirty="0">
                <a:ln>
                  <a:noFill/>
                </a:ln>
                <a:solidFill>
                  <a:schemeClr val="tx1"/>
                </a:solidFill>
                <a:effectLst>
                  <a:outerShdw blurRad="38100" dist="38100" dir="2700000" algn="tl">
                    <a:srgbClr val="C0C0C0"/>
                  </a:outerShdw>
                </a:effectLst>
                <a:uLnTx/>
                <a:uFillTx/>
                <a:latin typeface="Tempus Sans ITC" pitchFamily="82" charset="0"/>
                <a:ea typeface="+mn-ea"/>
                <a:cs typeface="+mn-cs"/>
              </a:rPr>
              <a:t>}</a:t>
            </a:r>
          </a:p>
        </p:txBody>
      </p:sp>
      <p:sp>
        <p:nvSpPr>
          <p:cNvPr id="48139" name="Text Box 11"/>
          <p:cNvSpPr txBox="1">
            <a:spLocks noChangeArrowheads="1"/>
          </p:cNvSpPr>
          <p:nvPr/>
        </p:nvSpPr>
        <p:spPr bwMode="auto">
          <a:xfrm>
            <a:off x="838200" y="2133600"/>
            <a:ext cx="2362185" cy="461665"/>
          </a:xfrm>
          <a:prstGeom prst="rect">
            <a:avLst/>
          </a:prstGeom>
          <a:noFill/>
          <a:ln w="9525">
            <a:noFill/>
            <a:miter lim="800000"/>
            <a:headEnd/>
            <a:tailEnd/>
          </a:ln>
          <a:effectLst/>
        </p:spPr>
        <p:txBody>
          <a:bodyPr wrap="none">
            <a:spAutoFit/>
          </a:bodyPr>
          <a:lstStyle/>
          <a:p>
            <a:pPr>
              <a:defRPr/>
            </a:pPr>
            <a:r>
              <a:rPr lang="en-US" sz="2400" b="1" dirty="0">
                <a:solidFill>
                  <a:srgbClr val="C00000"/>
                </a:solidFill>
                <a:effectLst/>
                <a:latin typeface="Times New Roman" pitchFamily="18" charset="0"/>
              </a:rPr>
              <a:t>HelloWorld.java</a:t>
            </a:r>
            <a:endParaRPr lang="en-US" sz="2400" dirty="0">
              <a:solidFill>
                <a:srgbClr val="C00000"/>
              </a:solidFill>
              <a:effectLst/>
              <a:latin typeface="Times New Roman" pitchFamily="18" charset="0"/>
            </a:endParaRPr>
          </a:p>
        </p:txBody>
      </p:sp>
      <p:sp>
        <p:nvSpPr>
          <p:cNvPr id="2" name="Footer Placeholder 1">
            <a:extLst>
              <a:ext uri="{FF2B5EF4-FFF2-40B4-BE49-F238E27FC236}">
                <a16:creationId xmlns:a16="http://schemas.microsoft.com/office/drawing/2014/main" id="{0171F489-C5E5-4463-AD29-40F0F4E1E845}"/>
              </a:ext>
            </a:extLst>
          </p:cNvPr>
          <p:cNvSpPr>
            <a:spLocks noGrp="1"/>
          </p:cNvSpPr>
          <p:nvPr>
            <p:ph type="ftr" sz="quarter" idx="11"/>
          </p:nvPr>
        </p:nvSpPr>
        <p:spPr/>
        <p:txBody>
          <a:bodyPr/>
          <a:lstStyle/>
          <a:p>
            <a:pPr algn="r"/>
            <a:r>
              <a:rPr lang="en-US"/>
              <a:t>ajib fik udinus</a:t>
            </a:r>
            <a:endParaRPr kumimoji="0" lang="en-US" dirty="0"/>
          </a:p>
        </p:txBody>
      </p:sp>
      <p:sp>
        <p:nvSpPr>
          <p:cNvPr id="3" name="Slide Number Placeholder 2">
            <a:extLst>
              <a:ext uri="{FF2B5EF4-FFF2-40B4-BE49-F238E27FC236}">
                <a16:creationId xmlns:a16="http://schemas.microsoft.com/office/drawing/2014/main" id="{3D7E75EE-4B4A-4BAA-8566-3DE173D94FF9}"/>
              </a:ext>
            </a:extLst>
          </p:cNvPr>
          <p:cNvSpPr>
            <a:spLocks noGrp="1"/>
          </p:cNvSpPr>
          <p:nvPr>
            <p:ph type="sldNum" sz="quarter" idx="10"/>
          </p:nvPr>
        </p:nvSpPr>
        <p:spPr/>
        <p:txBody>
          <a:bodyPr/>
          <a:lstStyle/>
          <a:p>
            <a:pPr>
              <a:defRPr/>
            </a:pPr>
            <a:fld id="{6CCB9EDC-F6F7-4BFA-897C-C35E45C7E461}" type="slidenum">
              <a:rPr lang="en-US" altLang="en-US" smtClean="0"/>
              <a:pPr>
                <a:defRPr/>
              </a:pPr>
              <a:t>18</a:t>
            </a:fld>
            <a:endParaRPr lang="en-US" altLang="en-US"/>
          </a:p>
        </p:txBody>
      </p:sp>
    </p:spTree>
  </p:cSld>
  <p:clrMapOvr>
    <a:masterClrMapping/>
  </p:clrMapOvr>
  <p:transition advClick="0">
    <p:newsfla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8139"/>
                                        </p:tgtEl>
                                        <p:attrNameLst>
                                          <p:attrName>style.visibility</p:attrName>
                                        </p:attrNameLst>
                                      </p:cBhvr>
                                      <p:to>
                                        <p:strVal val="visible"/>
                                      </p:to>
                                    </p:set>
                                    <p:anim calcmode="lin" valueType="num">
                                      <p:cBhvr additive="base">
                                        <p:cTn id="7" dur="500" fill="hold"/>
                                        <p:tgtEl>
                                          <p:spTgt spid="48139"/>
                                        </p:tgtEl>
                                        <p:attrNameLst>
                                          <p:attrName>ppt_x</p:attrName>
                                        </p:attrNameLst>
                                      </p:cBhvr>
                                      <p:tavLst>
                                        <p:tav tm="0">
                                          <p:val>
                                            <p:strVal val="0-#ppt_w/2"/>
                                          </p:val>
                                        </p:tav>
                                        <p:tav tm="100000">
                                          <p:val>
                                            <p:strVal val="#ppt_x"/>
                                          </p:val>
                                        </p:tav>
                                      </p:tavLst>
                                    </p:anim>
                                    <p:anim calcmode="lin" valueType="num">
                                      <p:cBhvr additive="base">
                                        <p:cTn id="8" dur="500" fill="hold"/>
                                        <p:tgtEl>
                                          <p:spTgt spid="4813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8136"/>
                                        </p:tgtEl>
                                        <p:attrNameLst>
                                          <p:attrName>style.visibility</p:attrName>
                                        </p:attrNameLst>
                                      </p:cBhvr>
                                      <p:to>
                                        <p:strVal val="visible"/>
                                      </p:to>
                                    </p:set>
                                    <p:anim calcmode="lin" valueType="num">
                                      <p:cBhvr additive="base">
                                        <p:cTn id="13" dur="500" fill="hold"/>
                                        <p:tgtEl>
                                          <p:spTgt spid="48136"/>
                                        </p:tgtEl>
                                        <p:attrNameLst>
                                          <p:attrName>ppt_x</p:attrName>
                                        </p:attrNameLst>
                                      </p:cBhvr>
                                      <p:tavLst>
                                        <p:tav tm="0">
                                          <p:val>
                                            <p:strVal val="0-#ppt_w/2"/>
                                          </p:val>
                                        </p:tav>
                                        <p:tav tm="100000">
                                          <p:val>
                                            <p:strVal val="#ppt_x"/>
                                          </p:val>
                                        </p:tav>
                                      </p:tavLst>
                                    </p:anim>
                                    <p:anim calcmode="lin" valueType="num">
                                      <p:cBhvr additive="base">
                                        <p:cTn id="14" dur="500" fill="hold"/>
                                        <p:tgtEl>
                                          <p:spTgt spid="4813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5" fill="hold" grpId="0" nodeType="clickEffect">
                                  <p:stCondLst>
                                    <p:cond delay="0"/>
                                  </p:stCondLst>
                                  <p:childTnLst>
                                    <p:set>
                                      <p:cBhvr>
                                        <p:cTn id="18" dur="1" fill="hold">
                                          <p:stCondLst>
                                            <p:cond delay="0"/>
                                          </p:stCondLst>
                                        </p:cTn>
                                        <p:tgtEl>
                                          <p:spTgt spid="48135"/>
                                        </p:tgtEl>
                                        <p:attrNameLst>
                                          <p:attrName>style.visibility</p:attrName>
                                        </p:attrNameLst>
                                      </p:cBhvr>
                                      <p:to>
                                        <p:strVal val="visible"/>
                                      </p:to>
                                    </p:set>
                                    <p:animEffect transition="in" filter="blinds(vertical)">
                                      <p:cBhvr>
                                        <p:cTn id="19" dur="500"/>
                                        <p:tgtEl>
                                          <p:spTgt spid="48135"/>
                                        </p:tgtEl>
                                      </p:cBhvr>
                                    </p:animEffect>
                                  </p:childTnLst>
                                </p:cTn>
                              </p:par>
                            </p:childTnLst>
                          </p:cTn>
                        </p:par>
                        <p:par>
                          <p:cTn id="20" fill="hold">
                            <p:stCondLst>
                              <p:cond delay="500"/>
                            </p:stCondLst>
                            <p:childTnLst>
                              <p:par>
                                <p:cTn id="21" presetID="2" presetClass="entr" presetSubtype="8" fill="hold" grpId="0" nodeType="afterEffect">
                                  <p:stCondLst>
                                    <p:cond delay="0"/>
                                  </p:stCondLst>
                                  <p:childTnLst>
                                    <p:set>
                                      <p:cBhvr>
                                        <p:cTn id="22" dur="1" fill="hold">
                                          <p:stCondLst>
                                            <p:cond delay="0"/>
                                          </p:stCondLst>
                                        </p:cTn>
                                        <p:tgtEl>
                                          <p:spTgt spid="48137"/>
                                        </p:tgtEl>
                                        <p:attrNameLst>
                                          <p:attrName>style.visibility</p:attrName>
                                        </p:attrNameLst>
                                      </p:cBhvr>
                                      <p:to>
                                        <p:strVal val="visible"/>
                                      </p:to>
                                    </p:set>
                                    <p:anim calcmode="lin" valueType="num">
                                      <p:cBhvr additive="base">
                                        <p:cTn id="23" dur="500" fill="hold"/>
                                        <p:tgtEl>
                                          <p:spTgt spid="48137"/>
                                        </p:tgtEl>
                                        <p:attrNameLst>
                                          <p:attrName>ppt_x</p:attrName>
                                        </p:attrNameLst>
                                      </p:cBhvr>
                                      <p:tavLst>
                                        <p:tav tm="0">
                                          <p:val>
                                            <p:strVal val="0-#ppt_w/2"/>
                                          </p:val>
                                        </p:tav>
                                        <p:tav tm="100000">
                                          <p:val>
                                            <p:strVal val="#ppt_x"/>
                                          </p:val>
                                        </p:tav>
                                      </p:tavLst>
                                    </p:anim>
                                    <p:anim calcmode="lin" valueType="num">
                                      <p:cBhvr additive="base">
                                        <p:cTn id="24" dur="500" fill="hold"/>
                                        <p:tgtEl>
                                          <p:spTgt spid="48137"/>
                                        </p:tgtEl>
                                        <p:attrNameLst>
                                          <p:attrName>ppt_y</p:attrName>
                                        </p:attrNameLst>
                                      </p:cBhvr>
                                      <p:tavLst>
                                        <p:tav tm="0">
                                          <p:val>
                                            <p:strVal val="#ppt_y"/>
                                          </p:val>
                                        </p:tav>
                                        <p:tav tm="100000">
                                          <p:val>
                                            <p:strVal val="#ppt_y"/>
                                          </p:val>
                                        </p:tav>
                                      </p:tavLst>
                                    </p:anim>
                                  </p:childTnLst>
                                </p:cTn>
                              </p:par>
                              <p:par>
                                <p:cTn id="25" presetID="5" presetClass="entr" presetSubtype="10" fill="hold" nodeType="withEffect">
                                  <p:stCondLst>
                                    <p:cond delay="0"/>
                                  </p:stCondLst>
                                  <p:childTnLst>
                                    <p:set>
                                      <p:cBhvr>
                                        <p:cTn id="26" dur="1" fill="hold">
                                          <p:stCondLst>
                                            <p:cond delay="0"/>
                                          </p:stCondLst>
                                        </p:cTn>
                                        <p:tgtEl>
                                          <p:spTgt spid="48132"/>
                                        </p:tgtEl>
                                        <p:attrNameLst>
                                          <p:attrName>style.visibility</p:attrName>
                                        </p:attrNameLst>
                                      </p:cBhvr>
                                      <p:to>
                                        <p:strVal val="visible"/>
                                      </p:to>
                                    </p:set>
                                    <p:animEffect transition="in" filter="checkerboard(across)">
                                      <p:cBhvr>
                                        <p:cTn id="27" dur="500"/>
                                        <p:tgtEl>
                                          <p:spTgt spid="48132"/>
                                        </p:tgtEl>
                                      </p:cBhvr>
                                    </p:animEffect>
                                  </p:childTnLst>
                                </p:cTn>
                              </p:par>
                              <p:par>
                                <p:cTn id="28" presetID="5" presetClass="entr" presetSubtype="10" fill="hold" nodeType="withEffect">
                                  <p:stCondLst>
                                    <p:cond delay="0"/>
                                  </p:stCondLst>
                                  <p:childTnLst>
                                    <p:set>
                                      <p:cBhvr>
                                        <p:cTn id="29" dur="1" fill="hold">
                                          <p:stCondLst>
                                            <p:cond delay="0"/>
                                          </p:stCondLst>
                                        </p:cTn>
                                        <p:tgtEl>
                                          <p:spTgt spid="48133"/>
                                        </p:tgtEl>
                                        <p:attrNameLst>
                                          <p:attrName>style.visibility</p:attrName>
                                        </p:attrNameLst>
                                      </p:cBhvr>
                                      <p:to>
                                        <p:strVal val="visible"/>
                                      </p:to>
                                    </p:set>
                                    <p:animEffect transition="in" filter="checkerboard(across)">
                                      <p:cBhvr>
                                        <p:cTn id="30" dur="500"/>
                                        <p:tgtEl>
                                          <p:spTgt spid="48133"/>
                                        </p:tgtEl>
                                      </p:cBhvr>
                                    </p:animEffect>
                                  </p:childTnLst>
                                </p:cTn>
                              </p:par>
                              <p:par>
                                <p:cTn id="31" presetID="5" presetClass="entr" presetSubtype="10" fill="hold" nodeType="withEffect">
                                  <p:stCondLst>
                                    <p:cond delay="0"/>
                                  </p:stCondLst>
                                  <p:childTnLst>
                                    <p:set>
                                      <p:cBhvr>
                                        <p:cTn id="32" dur="1" fill="hold">
                                          <p:stCondLst>
                                            <p:cond delay="0"/>
                                          </p:stCondLst>
                                        </p:cTn>
                                        <p:tgtEl>
                                          <p:spTgt spid="48134"/>
                                        </p:tgtEl>
                                        <p:attrNameLst>
                                          <p:attrName>style.visibility</p:attrName>
                                        </p:attrNameLst>
                                      </p:cBhvr>
                                      <p:to>
                                        <p:strVal val="visible"/>
                                      </p:to>
                                    </p:set>
                                    <p:animEffect transition="in" filter="checkerboard(across)">
                                      <p:cBhvr>
                                        <p:cTn id="33" dur="500"/>
                                        <p:tgtEl>
                                          <p:spTgt spid="48134"/>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nodeType="clickEffect">
                                  <p:stCondLst>
                                    <p:cond delay="0"/>
                                  </p:stCondLst>
                                  <p:childTnLst>
                                    <p:set>
                                      <p:cBhvr>
                                        <p:cTn id="37" dur="1" fill="hold">
                                          <p:stCondLst>
                                            <p:cond delay="0"/>
                                          </p:stCondLst>
                                        </p:cTn>
                                        <p:tgtEl>
                                          <p:spTgt spid="48141"/>
                                        </p:tgtEl>
                                        <p:attrNameLst>
                                          <p:attrName>style.visibility</p:attrName>
                                        </p:attrNameLst>
                                      </p:cBhvr>
                                      <p:to>
                                        <p:strVal val="visible"/>
                                      </p:to>
                                    </p:set>
                                    <p:anim calcmode="lin" valueType="num">
                                      <p:cBhvr additive="base">
                                        <p:cTn id="38" dur="500" fill="hold"/>
                                        <p:tgtEl>
                                          <p:spTgt spid="48141"/>
                                        </p:tgtEl>
                                        <p:attrNameLst>
                                          <p:attrName>ppt_x</p:attrName>
                                        </p:attrNameLst>
                                      </p:cBhvr>
                                      <p:tavLst>
                                        <p:tav tm="0">
                                          <p:val>
                                            <p:strVal val="0-#ppt_w/2"/>
                                          </p:val>
                                        </p:tav>
                                        <p:tav tm="100000">
                                          <p:val>
                                            <p:strVal val="#ppt_x"/>
                                          </p:val>
                                        </p:tav>
                                      </p:tavLst>
                                    </p:anim>
                                    <p:anim calcmode="lin" valueType="num">
                                      <p:cBhvr additive="base">
                                        <p:cTn id="39" dur="500" fill="hold"/>
                                        <p:tgtEl>
                                          <p:spTgt spid="48141"/>
                                        </p:tgtEl>
                                        <p:attrNameLst>
                                          <p:attrName>ppt_y</p:attrName>
                                        </p:attrNameLst>
                                      </p:cBhvr>
                                      <p:tavLst>
                                        <p:tav tm="0">
                                          <p:val>
                                            <p:strVal val="#ppt_y"/>
                                          </p:val>
                                        </p:tav>
                                        <p:tav tm="100000">
                                          <p:val>
                                            <p:strVal val="#ppt_y"/>
                                          </p:val>
                                        </p:tav>
                                      </p:tavLst>
                                    </p:anim>
                                  </p:childTnLst>
                                </p:cTn>
                              </p:par>
                              <p:par>
                                <p:cTn id="40" presetID="5" presetClass="entr" presetSubtype="5" fill="hold" grpId="0" nodeType="withEffect">
                                  <p:stCondLst>
                                    <p:cond delay="0"/>
                                  </p:stCondLst>
                                  <p:childTnLst>
                                    <p:set>
                                      <p:cBhvr>
                                        <p:cTn id="41" dur="1" fill="hold">
                                          <p:stCondLst>
                                            <p:cond delay="0"/>
                                          </p:stCondLst>
                                        </p:cTn>
                                        <p:tgtEl>
                                          <p:spTgt spid="48142"/>
                                        </p:tgtEl>
                                        <p:attrNameLst>
                                          <p:attrName>style.visibility</p:attrName>
                                        </p:attrNameLst>
                                      </p:cBhvr>
                                      <p:to>
                                        <p:strVal val="visible"/>
                                      </p:to>
                                    </p:set>
                                    <p:animEffect transition="in" filter="checkerboard(down)">
                                      <p:cBhvr>
                                        <p:cTn id="42" dur="500"/>
                                        <p:tgtEl>
                                          <p:spTgt spid="48142"/>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48140"/>
                                        </p:tgtEl>
                                        <p:attrNameLst>
                                          <p:attrName>style.visibility</p:attrName>
                                        </p:attrNameLst>
                                      </p:cBhvr>
                                      <p:to>
                                        <p:strVal val="visible"/>
                                      </p:to>
                                    </p:set>
                                    <p:anim calcmode="lin" valueType="num">
                                      <p:cBhvr additive="base">
                                        <p:cTn id="47" dur="500" fill="hold"/>
                                        <p:tgtEl>
                                          <p:spTgt spid="48140"/>
                                        </p:tgtEl>
                                        <p:attrNameLst>
                                          <p:attrName>ppt_x</p:attrName>
                                        </p:attrNameLst>
                                      </p:cBhvr>
                                      <p:tavLst>
                                        <p:tav tm="0">
                                          <p:val>
                                            <p:strVal val="#ppt_x"/>
                                          </p:val>
                                        </p:tav>
                                        <p:tav tm="100000">
                                          <p:val>
                                            <p:strVal val="#ppt_x"/>
                                          </p:val>
                                        </p:tav>
                                      </p:tavLst>
                                    </p:anim>
                                    <p:anim calcmode="lin" valueType="num">
                                      <p:cBhvr additive="base">
                                        <p:cTn id="48" dur="500" fill="hold"/>
                                        <p:tgtEl>
                                          <p:spTgt spid="48140"/>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nodeType="clickEffect">
                                  <p:stCondLst>
                                    <p:cond delay="0"/>
                                  </p:stCondLst>
                                  <p:childTnLst>
                                    <p:set>
                                      <p:cBhvr>
                                        <p:cTn id="52" dur="1" fill="hold">
                                          <p:stCondLst>
                                            <p:cond delay="0"/>
                                          </p:stCondLst>
                                        </p:cTn>
                                        <p:tgtEl>
                                          <p:spTgt spid="48145"/>
                                        </p:tgtEl>
                                        <p:attrNameLst>
                                          <p:attrName>style.visibility</p:attrName>
                                        </p:attrNameLst>
                                      </p:cBhvr>
                                      <p:to>
                                        <p:strVal val="visible"/>
                                      </p:to>
                                    </p:set>
                                    <p:anim calcmode="lin" valueType="num">
                                      <p:cBhvr additive="base">
                                        <p:cTn id="53" dur="500" fill="hold"/>
                                        <p:tgtEl>
                                          <p:spTgt spid="48145"/>
                                        </p:tgtEl>
                                        <p:attrNameLst>
                                          <p:attrName>ppt_x</p:attrName>
                                        </p:attrNameLst>
                                      </p:cBhvr>
                                      <p:tavLst>
                                        <p:tav tm="0">
                                          <p:val>
                                            <p:strVal val="0-#ppt_w/2"/>
                                          </p:val>
                                        </p:tav>
                                        <p:tav tm="100000">
                                          <p:val>
                                            <p:strVal val="#ppt_x"/>
                                          </p:val>
                                        </p:tav>
                                      </p:tavLst>
                                    </p:anim>
                                    <p:anim calcmode="lin" valueType="num">
                                      <p:cBhvr additive="base">
                                        <p:cTn id="54" dur="500" fill="hold"/>
                                        <p:tgtEl>
                                          <p:spTgt spid="48145"/>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6" fill="hold" nodeType="clickEffect">
                                  <p:stCondLst>
                                    <p:cond delay="0"/>
                                  </p:stCondLst>
                                  <p:childTnLst>
                                    <p:set>
                                      <p:cBhvr>
                                        <p:cTn id="58" dur="1" fill="hold">
                                          <p:stCondLst>
                                            <p:cond delay="0"/>
                                          </p:stCondLst>
                                        </p:cTn>
                                        <p:tgtEl>
                                          <p:spTgt spid="48143"/>
                                        </p:tgtEl>
                                        <p:attrNameLst>
                                          <p:attrName>style.visibility</p:attrName>
                                        </p:attrNameLst>
                                      </p:cBhvr>
                                      <p:to>
                                        <p:strVal val="visible"/>
                                      </p:to>
                                    </p:set>
                                    <p:anim calcmode="lin" valueType="num">
                                      <p:cBhvr additive="base">
                                        <p:cTn id="59" dur="500" fill="hold"/>
                                        <p:tgtEl>
                                          <p:spTgt spid="48143"/>
                                        </p:tgtEl>
                                        <p:attrNameLst>
                                          <p:attrName>ppt_x</p:attrName>
                                        </p:attrNameLst>
                                      </p:cBhvr>
                                      <p:tavLst>
                                        <p:tav tm="0">
                                          <p:val>
                                            <p:strVal val="1+#ppt_w/2"/>
                                          </p:val>
                                        </p:tav>
                                        <p:tav tm="100000">
                                          <p:val>
                                            <p:strVal val="#ppt_x"/>
                                          </p:val>
                                        </p:tav>
                                      </p:tavLst>
                                    </p:anim>
                                    <p:anim calcmode="lin" valueType="num">
                                      <p:cBhvr additive="base">
                                        <p:cTn id="60" dur="500" fill="hold"/>
                                        <p:tgtEl>
                                          <p:spTgt spid="48143"/>
                                        </p:tgtEl>
                                        <p:attrNameLst>
                                          <p:attrName>ppt_y</p:attrName>
                                        </p:attrNameLst>
                                      </p:cBhvr>
                                      <p:tavLst>
                                        <p:tav tm="0">
                                          <p:val>
                                            <p:strVal val="1+#ppt_h/2"/>
                                          </p:val>
                                        </p:tav>
                                        <p:tav tm="100000">
                                          <p:val>
                                            <p:strVal val="#ppt_y"/>
                                          </p:val>
                                        </p:tav>
                                      </p:tavLst>
                                    </p:anim>
                                  </p:childTnLst>
                                </p:cTn>
                              </p:par>
                            </p:childTnLst>
                          </p:cTn>
                        </p:par>
                        <p:par>
                          <p:cTn id="61" fill="hold">
                            <p:stCondLst>
                              <p:cond delay="500"/>
                            </p:stCondLst>
                            <p:childTnLst>
                              <p:par>
                                <p:cTn id="62" presetID="2" presetClass="entr" presetSubtype="8" fill="hold" grpId="0" nodeType="afterEffect">
                                  <p:stCondLst>
                                    <p:cond delay="0"/>
                                  </p:stCondLst>
                                  <p:childTnLst>
                                    <p:set>
                                      <p:cBhvr>
                                        <p:cTn id="63" dur="1" fill="hold">
                                          <p:stCondLst>
                                            <p:cond delay="0"/>
                                          </p:stCondLst>
                                        </p:cTn>
                                        <p:tgtEl>
                                          <p:spTgt spid="48151"/>
                                        </p:tgtEl>
                                        <p:attrNameLst>
                                          <p:attrName>style.visibility</p:attrName>
                                        </p:attrNameLst>
                                      </p:cBhvr>
                                      <p:to>
                                        <p:strVal val="visible"/>
                                      </p:to>
                                    </p:set>
                                    <p:anim calcmode="lin" valueType="num">
                                      <p:cBhvr additive="base">
                                        <p:cTn id="64" dur="500" fill="hold"/>
                                        <p:tgtEl>
                                          <p:spTgt spid="48151"/>
                                        </p:tgtEl>
                                        <p:attrNameLst>
                                          <p:attrName>ppt_x</p:attrName>
                                        </p:attrNameLst>
                                      </p:cBhvr>
                                      <p:tavLst>
                                        <p:tav tm="0">
                                          <p:val>
                                            <p:strVal val="0-#ppt_w/2"/>
                                          </p:val>
                                        </p:tav>
                                        <p:tav tm="100000">
                                          <p:val>
                                            <p:strVal val="#ppt_x"/>
                                          </p:val>
                                        </p:tav>
                                      </p:tavLst>
                                    </p:anim>
                                    <p:anim calcmode="lin" valueType="num">
                                      <p:cBhvr additive="base">
                                        <p:cTn id="65" dur="500" fill="hold"/>
                                        <p:tgtEl>
                                          <p:spTgt spid="48151"/>
                                        </p:tgtEl>
                                        <p:attrNameLst>
                                          <p:attrName>ppt_y</p:attrName>
                                        </p:attrNameLst>
                                      </p:cBhvr>
                                      <p:tavLst>
                                        <p:tav tm="0">
                                          <p:val>
                                            <p:strVal val="#ppt_y"/>
                                          </p:val>
                                        </p:tav>
                                        <p:tav tm="100000">
                                          <p:val>
                                            <p:strVal val="#ppt_y"/>
                                          </p:val>
                                        </p:tav>
                                      </p:tavLst>
                                    </p:anim>
                                  </p:childTnLst>
                                </p:cTn>
                              </p:par>
                            </p:childTnLst>
                          </p:cTn>
                        </p:par>
                        <p:par>
                          <p:cTn id="66" fill="hold">
                            <p:stCondLst>
                              <p:cond delay="1000"/>
                            </p:stCondLst>
                            <p:childTnLst>
                              <p:par>
                                <p:cTn id="67" presetID="2" presetClass="entr" presetSubtype="8" fill="hold" grpId="0" nodeType="afterEffect">
                                  <p:stCondLst>
                                    <p:cond delay="0"/>
                                  </p:stCondLst>
                                  <p:childTnLst>
                                    <p:set>
                                      <p:cBhvr>
                                        <p:cTn id="68" dur="1" fill="hold">
                                          <p:stCondLst>
                                            <p:cond delay="0"/>
                                          </p:stCondLst>
                                        </p:cTn>
                                        <p:tgtEl>
                                          <p:spTgt spid="48152"/>
                                        </p:tgtEl>
                                        <p:attrNameLst>
                                          <p:attrName>style.visibility</p:attrName>
                                        </p:attrNameLst>
                                      </p:cBhvr>
                                      <p:to>
                                        <p:strVal val="visible"/>
                                      </p:to>
                                    </p:set>
                                    <p:anim calcmode="lin" valueType="num">
                                      <p:cBhvr additive="base">
                                        <p:cTn id="69" dur="500" fill="hold"/>
                                        <p:tgtEl>
                                          <p:spTgt spid="48152"/>
                                        </p:tgtEl>
                                        <p:attrNameLst>
                                          <p:attrName>ppt_x</p:attrName>
                                        </p:attrNameLst>
                                      </p:cBhvr>
                                      <p:tavLst>
                                        <p:tav tm="0">
                                          <p:val>
                                            <p:strVal val="0-#ppt_w/2"/>
                                          </p:val>
                                        </p:tav>
                                        <p:tav tm="100000">
                                          <p:val>
                                            <p:strVal val="#ppt_x"/>
                                          </p:val>
                                        </p:tav>
                                      </p:tavLst>
                                    </p:anim>
                                    <p:anim calcmode="lin" valueType="num">
                                      <p:cBhvr additive="base">
                                        <p:cTn id="70" dur="500" fill="hold"/>
                                        <p:tgtEl>
                                          <p:spTgt spid="48152"/>
                                        </p:tgtEl>
                                        <p:attrNameLst>
                                          <p:attrName>ppt_y</p:attrName>
                                        </p:attrNameLst>
                                      </p:cBhvr>
                                      <p:tavLst>
                                        <p:tav tm="0">
                                          <p:val>
                                            <p:strVal val="#ppt_y"/>
                                          </p:val>
                                        </p:tav>
                                        <p:tav tm="100000">
                                          <p:val>
                                            <p:strVal val="#ppt_y"/>
                                          </p:val>
                                        </p:tav>
                                      </p:tavLst>
                                    </p:anim>
                                  </p:childTnLst>
                                </p:cTn>
                              </p:par>
                            </p:childTnLst>
                          </p:cTn>
                        </p:par>
                        <p:par>
                          <p:cTn id="71" fill="hold">
                            <p:stCondLst>
                              <p:cond delay="1500"/>
                            </p:stCondLst>
                            <p:childTnLst>
                              <p:par>
                                <p:cTn id="72" presetID="2" presetClass="entr" presetSubtype="8" fill="hold" grpId="0" nodeType="afterEffect">
                                  <p:stCondLst>
                                    <p:cond delay="0"/>
                                  </p:stCondLst>
                                  <p:childTnLst>
                                    <p:set>
                                      <p:cBhvr>
                                        <p:cTn id="73" dur="1" fill="hold">
                                          <p:stCondLst>
                                            <p:cond delay="0"/>
                                          </p:stCondLst>
                                        </p:cTn>
                                        <p:tgtEl>
                                          <p:spTgt spid="48153"/>
                                        </p:tgtEl>
                                        <p:attrNameLst>
                                          <p:attrName>style.visibility</p:attrName>
                                        </p:attrNameLst>
                                      </p:cBhvr>
                                      <p:to>
                                        <p:strVal val="visible"/>
                                      </p:to>
                                    </p:set>
                                    <p:anim calcmode="lin" valueType="num">
                                      <p:cBhvr additive="base">
                                        <p:cTn id="74" dur="500" fill="hold"/>
                                        <p:tgtEl>
                                          <p:spTgt spid="48153"/>
                                        </p:tgtEl>
                                        <p:attrNameLst>
                                          <p:attrName>ppt_x</p:attrName>
                                        </p:attrNameLst>
                                      </p:cBhvr>
                                      <p:tavLst>
                                        <p:tav tm="0">
                                          <p:val>
                                            <p:strVal val="0-#ppt_w/2"/>
                                          </p:val>
                                        </p:tav>
                                        <p:tav tm="100000">
                                          <p:val>
                                            <p:strVal val="#ppt_x"/>
                                          </p:val>
                                        </p:tav>
                                      </p:tavLst>
                                    </p:anim>
                                    <p:anim calcmode="lin" valueType="num">
                                      <p:cBhvr additive="base">
                                        <p:cTn id="75" dur="500" fill="hold"/>
                                        <p:tgtEl>
                                          <p:spTgt spid="48153"/>
                                        </p:tgtEl>
                                        <p:attrNameLst>
                                          <p:attrName>ppt_y</p:attrName>
                                        </p:attrNameLst>
                                      </p:cBhvr>
                                      <p:tavLst>
                                        <p:tav tm="0">
                                          <p:val>
                                            <p:strVal val="#ppt_y"/>
                                          </p:val>
                                        </p:tav>
                                        <p:tav tm="100000">
                                          <p:val>
                                            <p:strVal val="#ppt_y"/>
                                          </p:val>
                                        </p:tav>
                                      </p:tavLst>
                                    </p:anim>
                                  </p:childTnLst>
                                </p:cTn>
                              </p:par>
                            </p:childTnLst>
                          </p:cTn>
                        </p:par>
                        <p:par>
                          <p:cTn id="76" fill="hold">
                            <p:stCondLst>
                              <p:cond delay="2000"/>
                            </p:stCondLst>
                            <p:childTnLst>
                              <p:par>
                                <p:cTn id="77" presetID="2" presetClass="entr" presetSubtype="8" fill="hold" grpId="0" nodeType="afterEffect">
                                  <p:stCondLst>
                                    <p:cond delay="0"/>
                                  </p:stCondLst>
                                  <p:childTnLst>
                                    <p:set>
                                      <p:cBhvr>
                                        <p:cTn id="78" dur="1" fill="hold">
                                          <p:stCondLst>
                                            <p:cond delay="0"/>
                                          </p:stCondLst>
                                        </p:cTn>
                                        <p:tgtEl>
                                          <p:spTgt spid="48154"/>
                                        </p:tgtEl>
                                        <p:attrNameLst>
                                          <p:attrName>style.visibility</p:attrName>
                                        </p:attrNameLst>
                                      </p:cBhvr>
                                      <p:to>
                                        <p:strVal val="visible"/>
                                      </p:to>
                                    </p:set>
                                    <p:anim calcmode="lin" valueType="num">
                                      <p:cBhvr additive="base">
                                        <p:cTn id="79" dur="500" fill="hold"/>
                                        <p:tgtEl>
                                          <p:spTgt spid="48154"/>
                                        </p:tgtEl>
                                        <p:attrNameLst>
                                          <p:attrName>ppt_x</p:attrName>
                                        </p:attrNameLst>
                                      </p:cBhvr>
                                      <p:tavLst>
                                        <p:tav tm="0">
                                          <p:val>
                                            <p:strVal val="0-#ppt_w/2"/>
                                          </p:val>
                                        </p:tav>
                                        <p:tav tm="100000">
                                          <p:val>
                                            <p:strVal val="#ppt_x"/>
                                          </p:val>
                                        </p:tav>
                                      </p:tavLst>
                                    </p:anim>
                                    <p:anim calcmode="lin" valueType="num">
                                      <p:cBhvr additive="base">
                                        <p:cTn id="80" dur="500" fill="hold"/>
                                        <p:tgtEl>
                                          <p:spTgt spid="48154"/>
                                        </p:tgtEl>
                                        <p:attrNameLst>
                                          <p:attrName>ppt_y</p:attrName>
                                        </p:attrNameLst>
                                      </p:cBhvr>
                                      <p:tavLst>
                                        <p:tav tm="0">
                                          <p:val>
                                            <p:strVal val="#ppt_y"/>
                                          </p:val>
                                        </p:tav>
                                        <p:tav tm="100000">
                                          <p:val>
                                            <p:strVal val="#ppt_y"/>
                                          </p:val>
                                        </p:tav>
                                      </p:tavLst>
                                    </p:anim>
                                  </p:childTnLst>
                                </p:cTn>
                              </p:par>
                            </p:childTnLst>
                          </p:cTn>
                        </p:par>
                        <p:par>
                          <p:cTn id="81" fill="hold">
                            <p:stCondLst>
                              <p:cond delay="2500"/>
                            </p:stCondLst>
                            <p:childTnLst>
                              <p:par>
                                <p:cTn id="82" presetID="2" presetClass="entr" presetSubtype="8" fill="hold" nodeType="afterEffect">
                                  <p:stCondLst>
                                    <p:cond delay="0"/>
                                  </p:stCondLst>
                                  <p:childTnLst>
                                    <p:set>
                                      <p:cBhvr>
                                        <p:cTn id="83" dur="1" fill="hold">
                                          <p:stCondLst>
                                            <p:cond delay="0"/>
                                          </p:stCondLst>
                                        </p:cTn>
                                        <p:tgtEl>
                                          <p:spTgt spid="48155"/>
                                        </p:tgtEl>
                                        <p:attrNameLst>
                                          <p:attrName>style.visibility</p:attrName>
                                        </p:attrNameLst>
                                      </p:cBhvr>
                                      <p:to>
                                        <p:strVal val="visible"/>
                                      </p:to>
                                    </p:set>
                                    <p:anim calcmode="lin" valueType="num">
                                      <p:cBhvr additive="base">
                                        <p:cTn id="84" dur="500" fill="hold"/>
                                        <p:tgtEl>
                                          <p:spTgt spid="48155"/>
                                        </p:tgtEl>
                                        <p:attrNameLst>
                                          <p:attrName>ppt_x</p:attrName>
                                        </p:attrNameLst>
                                      </p:cBhvr>
                                      <p:tavLst>
                                        <p:tav tm="0">
                                          <p:val>
                                            <p:strVal val="0-#ppt_w/2"/>
                                          </p:val>
                                        </p:tav>
                                        <p:tav tm="100000">
                                          <p:val>
                                            <p:strVal val="#ppt_x"/>
                                          </p:val>
                                        </p:tav>
                                      </p:tavLst>
                                    </p:anim>
                                    <p:anim calcmode="lin" valueType="num">
                                      <p:cBhvr additive="base">
                                        <p:cTn id="85" dur="500" fill="hold"/>
                                        <p:tgtEl>
                                          <p:spTgt spid="48155"/>
                                        </p:tgtEl>
                                        <p:attrNameLst>
                                          <p:attrName>ppt_y</p:attrName>
                                        </p:attrNameLst>
                                      </p:cBhvr>
                                      <p:tavLst>
                                        <p:tav tm="0">
                                          <p:val>
                                            <p:strVal val="#ppt_y"/>
                                          </p:val>
                                        </p:tav>
                                        <p:tav tm="100000">
                                          <p:val>
                                            <p:strVal val="#ppt_y"/>
                                          </p:val>
                                        </p:tav>
                                      </p:tavLst>
                                    </p:anim>
                                  </p:childTnLst>
                                </p:cTn>
                              </p:par>
                            </p:childTnLst>
                          </p:cTn>
                        </p:par>
                        <p:par>
                          <p:cTn id="86" fill="hold">
                            <p:stCondLst>
                              <p:cond delay="3000"/>
                            </p:stCondLst>
                            <p:childTnLst>
                              <p:par>
                                <p:cTn id="87" presetID="2" presetClass="entr" presetSubtype="8" fill="hold" nodeType="afterEffect">
                                  <p:stCondLst>
                                    <p:cond delay="0"/>
                                  </p:stCondLst>
                                  <p:childTnLst>
                                    <p:set>
                                      <p:cBhvr>
                                        <p:cTn id="88" dur="1" fill="hold">
                                          <p:stCondLst>
                                            <p:cond delay="0"/>
                                          </p:stCondLst>
                                        </p:cTn>
                                        <p:tgtEl>
                                          <p:spTgt spid="48156"/>
                                        </p:tgtEl>
                                        <p:attrNameLst>
                                          <p:attrName>style.visibility</p:attrName>
                                        </p:attrNameLst>
                                      </p:cBhvr>
                                      <p:to>
                                        <p:strVal val="visible"/>
                                      </p:to>
                                    </p:set>
                                    <p:anim calcmode="lin" valueType="num">
                                      <p:cBhvr additive="base">
                                        <p:cTn id="89" dur="500" fill="hold"/>
                                        <p:tgtEl>
                                          <p:spTgt spid="48156"/>
                                        </p:tgtEl>
                                        <p:attrNameLst>
                                          <p:attrName>ppt_x</p:attrName>
                                        </p:attrNameLst>
                                      </p:cBhvr>
                                      <p:tavLst>
                                        <p:tav tm="0">
                                          <p:val>
                                            <p:strVal val="0-#ppt_w/2"/>
                                          </p:val>
                                        </p:tav>
                                        <p:tav tm="100000">
                                          <p:val>
                                            <p:strVal val="#ppt_x"/>
                                          </p:val>
                                        </p:tav>
                                      </p:tavLst>
                                    </p:anim>
                                    <p:anim calcmode="lin" valueType="num">
                                      <p:cBhvr additive="base">
                                        <p:cTn id="90" dur="500" fill="hold"/>
                                        <p:tgtEl>
                                          <p:spTgt spid="48156"/>
                                        </p:tgtEl>
                                        <p:attrNameLst>
                                          <p:attrName>ppt_y</p:attrName>
                                        </p:attrNameLst>
                                      </p:cBhvr>
                                      <p:tavLst>
                                        <p:tav tm="0">
                                          <p:val>
                                            <p:strVal val="#ppt_y"/>
                                          </p:val>
                                        </p:tav>
                                        <p:tav tm="100000">
                                          <p:val>
                                            <p:strVal val="#ppt_y"/>
                                          </p:val>
                                        </p:tav>
                                      </p:tavLst>
                                    </p:anim>
                                  </p:childTnLst>
                                </p:cTn>
                              </p:par>
                            </p:childTnLst>
                          </p:cTn>
                        </p:par>
                        <p:par>
                          <p:cTn id="91" fill="hold">
                            <p:stCondLst>
                              <p:cond delay="3500"/>
                            </p:stCondLst>
                            <p:childTnLst>
                              <p:par>
                                <p:cTn id="92" presetID="2" presetClass="entr" presetSubtype="8" fill="hold" nodeType="afterEffect">
                                  <p:stCondLst>
                                    <p:cond delay="0"/>
                                  </p:stCondLst>
                                  <p:childTnLst>
                                    <p:set>
                                      <p:cBhvr>
                                        <p:cTn id="93" dur="1" fill="hold">
                                          <p:stCondLst>
                                            <p:cond delay="0"/>
                                          </p:stCondLst>
                                        </p:cTn>
                                        <p:tgtEl>
                                          <p:spTgt spid="48157"/>
                                        </p:tgtEl>
                                        <p:attrNameLst>
                                          <p:attrName>style.visibility</p:attrName>
                                        </p:attrNameLst>
                                      </p:cBhvr>
                                      <p:to>
                                        <p:strVal val="visible"/>
                                      </p:to>
                                    </p:set>
                                    <p:anim calcmode="lin" valueType="num">
                                      <p:cBhvr additive="base">
                                        <p:cTn id="94" dur="500" fill="hold"/>
                                        <p:tgtEl>
                                          <p:spTgt spid="48157"/>
                                        </p:tgtEl>
                                        <p:attrNameLst>
                                          <p:attrName>ppt_x</p:attrName>
                                        </p:attrNameLst>
                                      </p:cBhvr>
                                      <p:tavLst>
                                        <p:tav tm="0">
                                          <p:val>
                                            <p:strVal val="0-#ppt_w/2"/>
                                          </p:val>
                                        </p:tav>
                                        <p:tav tm="100000">
                                          <p:val>
                                            <p:strVal val="#ppt_x"/>
                                          </p:val>
                                        </p:tav>
                                      </p:tavLst>
                                    </p:anim>
                                    <p:anim calcmode="lin" valueType="num">
                                      <p:cBhvr additive="base">
                                        <p:cTn id="95" dur="500" fill="hold"/>
                                        <p:tgtEl>
                                          <p:spTgt spid="48157"/>
                                        </p:tgtEl>
                                        <p:attrNameLst>
                                          <p:attrName>ppt_y</p:attrName>
                                        </p:attrNameLst>
                                      </p:cBhvr>
                                      <p:tavLst>
                                        <p:tav tm="0">
                                          <p:val>
                                            <p:strVal val="#ppt_y"/>
                                          </p:val>
                                        </p:tav>
                                        <p:tav tm="100000">
                                          <p:val>
                                            <p:strVal val="#ppt_y"/>
                                          </p:val>
                                        </p:tav>
                                      </p:tavLst>
                                    </p:anim>
                                  </p:childTnLst>
                                </p:cTn>
                              </p:par>
                            </p:childTnLst>
                          </p:cTn>
                        </p:par>
                        <p:par>
                          <p:cTn id="96" fill="hold">
                            <p:stCondLst>
                              <p:cond delay="4000"/>
                            </p:stCondLst>
                            <p:childTnLst>
                              <p:par>
                                <p:cTn id="97" presetID="2" presetClass="entr" presetSubtype="8" fill="hold" nodeType="afterEffect">
                                  <p:stCondLst>
                                    <p:cond delay="0"/>
                                  </p:stCondLst>
                                  <p:childTnLst>
                                    <p:set>
                                      <p:cBhvr>
                                        <p:cTn id="98" dur="1" fill="hold">
                                          <p:stCondLst>
                                            <p:cond delay="0"/>
                                          </p:stCondLst>
                                        </p:cTn>
                                        <p:tgtEl>
                                          <p:spTgt spid="48158"/>
                                        </p:tgtEl>
                                        <p:attrNameLst>
                                          <p:attrName>style.visibility</p:attrName>
                                        </p:attrNameLst>
                                      </p:cBhvr>
                                      <p:to>
                                        <p:strVal val="visible"/>
                                      </p:to>
                                    </p:set>
                                    <p:anim calcmode="lin" valueType="num">
                                      <p:cBhvr additive="base">
                                        <p:cTn id="99" dur="500" fill="hold"/>
                                        <p:tgtEl>
                                          <p:spTgt spid="48158"/>
                                        </p:tgtEl>
                                        <p:attrNameLst>
                                          <p:attrName>ppt_x</p:attrName>
                                        </p:attrNameLst>
                                      </p:cBhvr>
                                      <p:tavLst>
                                        <p:tav tm="0">
                                          <p:val>
                                            <p:strVal val="0-#ppt_w/2"/>
                                          </p:val>
                                        </p:tav>
                                        <p:tav tm="100000">
                                          <p:val>
                                            <p:strVal val="#ppt_x"/>
                                          </p:val>
                                        </p:tav>
                                      </p:tavLst>
                                    </p:anim>
                                    <p:anim calcmode="lin" valueType="num">
                                      <p:cBhvr additive="base">
                                        <p:cTn id="100" dur="500" fill="hold"/>
                                        <p:tgtEl>
                                          <p:spTgt spid="48158"/>
                                        </p:tgtEl>
                                        <p:attrNameLst>
                                          <p:attrName>ppt_y</p:attrName>
                                        </p:attrNameLst>
                                      </p:cBhvr>
                                      <p:tavLst>
                                        <p:tav tm="0">
                                          <p:val>
                                            <p:strVal val="#ppt_y"/>
                                          </p:val>
                                        </p:tav>
                                        <p:tav tm="100000">
                                          <p:val>
                                            <p:strVal val="#ppt_y"/>
                                          </p:val>
                                        </p:tav>
                                      </p:tavLst>
                                    </p:anim>
                                  </p:childTnLst>
                                </p:cTn>
                              </p:par>
                            </p:childTnLst>
                          </p:cTn>
                        </p:par>
                        <p:par>
                          <p:cTn id="101" fill="hold">
                            <p:stCondLst>
                              <p:cond delay="4500"/>
                            </p:stCondLst>
                            <p:childTnLst>
                              <p:par>
                                <p:cTn id="102" presetID="2" presetClass="entr" presetSubtype="8" fill="hold" nodeType="afterEffect">
                                  <p:stCondLst>
                                    <p:cond delay="0"/>
                                  </p:stCondLst>
                                  <p:childTnLst>
                                    <p:set>
                                      <p:cBhvr>
                                        <p:cTn id="103" dur="1" fill="hold">
                                          <p:stCondLst>
                                            <p:cond delay="0"/>
                                          </p:stCondLst>
                                        </p:cTn>
                                        <p:tgtEl>
                                          <p:spTgt spid="48164"/>
                                        </p:tgtEl>
                                        <p:attrNameLst>
                                          <p:attrName>style.visibility</p:attrName>
                                        </p:attrNameLst>
                                      </p:cBhvr>
                                      <p:to>
                                        <p:strVal val="visible"/>
                                      </p:to>
                                    </p:set>
                                    <p:anim calcmode="lin" valueType="num">
                                      <p:cBhvr additive="base">
                                        <p:cTn id="104" dur="500" fill="hold"/>
                                        <p:tgtEl>
                                          <p:spTgt spid="48164"/>
                                        </p:tgtEl>
                                        <p:attrNameLst>
                                          <p:attrName>ppt_x</p:attrName>
                                        </p:attrNameLst>
                                      </p:cBhvr>
                                      <p:tavLst>
                                        <p:tav tm="0">
                                          <p:val>
                                            <p:strVal val="0-#ppt_w/2"/>
                                          </p:val>
                                        </p:tav>
                                        <p:tav tm="100000">
                                          <p:val>
                                            <p:strVal val="#ppt_x"/>
                                          </p:val>
                                        </p:tav>
                                      </p:tavLst>
                                    </p:anim>
                                    <p:anim calcmode="lin" valueType="num">
                                      <p:cBhvr additive="base">
                                        <p:cTn id="105" dur="500" fill="hold"/>
                                        <p:tgtEl>
                                          <p:spTgt spid="48164"/>
                                        </p:tgtEl>
                                        <p:attrNameLst>
                                          <p:attrName>ppt_y</p:attrName>
                                        </p:attrNameLst>
                                      </p:cBhvr>
                                      <p:tavLst>
                                        <p:tav tm="0">
                                          <p:val>
                                            <p:strVal val="#ppt_y"/>
                                          </p:val>
                                        </p:tav>
                                        <p:tav tm="100000">
                                          <p:val>
                                            <p:strVal val="#ppt_y"/>
                                          </p:val>
                                        </p:tav>
                                      </p:tavLst>
                                    </p:anim>
                                  </p:childTnLst>
                                </p:cTn>
                              </p:par>
                            </p:childTnLst>
                          </p:cTn>
                        </p:par>
                        <p:par>
                          <p:cTn id="106" fill="hold">
                            <p:stCondLst>
                              <p:cond delay="5000"/>
                            </p:stCondLst>
                            <p:childTnLst>
                              <p:par>
                                <p:cTn id="107" presetID="2" presetClass="entr" presetSubtype="8" fill="hold" nodeType="afterEffect">
                                  <p:stCondLst>
                                    <p:cond delay="0"/>
                                  </p:stCondLst>
                                  <p:childTnLst>
                                    <p:set>
                                      <p:cBhvr>
                                        <p:cTn id="108" dur="1" fill="hold">
                                          <p:stCondLst>
                                            <p:cond delay="0"/>
                                          </p:stCondLst>
                                        </p:cTn>
                                        <p:tgtEl>
                                          <p:spTgt spid="48159"/>
                                        </p:tgtEl>
                                        <p:attrNameLst>
                                          <p:attrName>style.visibility</p:attrName>
                                        </p:attrNameLst>
                                      </p:cBhvr>
                                      <p:to>
                                        <p:strVal val="visible"/>
                                      </p:to>
                                    </p:set>
                                    <p:anim calcmode="lin" valueType="num">
                                      <p:cBhvr additive="base">
                                        <p:cTn id="109" dur="500" fill="hold"/>
                                        <p:tgtEl>
                                          <p:spTgt spid="48159"/>
                                        </p:tgtEl>
                                        <p:attrNameLst>
                                          <p:attrName>ppt_x</p:attrName>
                                        </p:attrNameLst>
                                      </p:cBhvr>
                                      <p:tavLst>
                                        <p:tav tm="0">
                                          <p:val>
                                            <p:strVal val="0-#ppt_w/2"/>
                                          </p:val>
                                        </p:tav>
                                        <p:tav tm="100000">
                                          <p:val>
                                            <p:strVal val="#ppt_x"/>
                                          </p:val>
                                        </p:tav>
                                      </p:tavLst>
                                    </p:anim>
                                    <p:anim calcmode="lin" valueType="num">
                                      <p:cBhvr additive="base">
                                        <p:cTn id="110" dur="500" fill="hold"/>
                                        <p:tgtEl>
                                          <p:spTgt spid="48159"/>
                                        </p:tgtEl>
                                        <p:attrNameLst>
                                          <p:attrName>ppt_y</p:attrName>
                                        </p:attrNameLst>
                                      </p:cBhvr>
                                      <p:tavLst>
                                        <p:tav tm="0">
                                          <p:val>
                                            <p:strVal val="#ppt_y"/>
                                          </p:val>
                                        </p:tav>
                                        <p:tav tm="100000">
                                          <p:val>
                                            <p:strVal val="#ppt_y"/>
                                          </p:val>
                                        </p:tav>
                                      </p:tavLst>
                                    </p:anim>
                                  </p:childTnLst>
                                </p:cTn>
                              </p:par>
                            </p:childTnLst>
                          </p:cTn>
                        </p:par>
                        <p:par>
                          <p:cTn id="111" fill="hold">
                            <p:stCondLst>
                              <p:cond delay="5500"/>
                            </p:stCondLst>
                            <p:childTnLst>
                              <p:par>
                                <p:cTn id="112" presetID="2" presetClass="entr" presetSubtype="8" fill="hold" nodeType="afterEffect">
                                  <p:stCondLst>
                                    <p:cond delay="0"/>
                                  </p:stCondLst>
                                  <p:childTnLst>
                                    <p:set>
                                      <p:cBhvr>
                                        <p:cTn id="113" dur="1" fill="hold">
                                          <p:stCondLst>
                                            <p:cond delay="0"/>
                                          </p:stCondLst>
                                        </p:cTn>
                                        <p:tgtEl>
                                          <p:spTgt spid="48160"/>
                                        </p:tgtEl>
                                        <p:attrNameLst>
                                          <p:attrName>style.visibility</p:attrName>
                                        </p:attrNameLst>
                                      </p:cBhvr>
                                      <p:to>
                                        <p:strVal val="visible"/>
                                      </p:to>
                                    </p:set>
                                    <p:anim calcmode="lin" valueType="num">
                                      <p:cBhvr additive="base">
                                        <p:cTn id="114" dur="500" fill="hold"/>
                                        <p:tgtEl>
                                          <p:spTgt spid="48160"/>
                                        </p:tgtEl>
                                        <p:attrNameLst>
                                          <p:attrName>ppt_x</p:attrName>
                                        </p:attrNameLst>
                                      </p:cBhvr>
                                      <p:tavLst>
                                        <p:tav tm="0">
                                          <p:val>
                                            <p:strVal val="0-#ppt_w/2"/>
                                          </p:val>
                                        </p:tav>
                                        <p:tav tm="100000">
                                          <p:val>
                                            <p:strVal val="#ppt_x"/>
                                          </p:val>
                                        </p:tav>
                                      </p:tavLst>
                                    </p:anim>
                                    <p:anim calcmode="lin" valueType="num">
                                      <p:cBhvr additive="base">
                                        <p:cTn id="115" dur="500" fill="hold"/>
                                        <p:tgtEl>
                                          <p:spTgt spid="48160"/>
                                        </p:tgtEl>
                                        <p:attrNameLst>
                                          <p:attrName>ppt_y</p:attrName>
                                        </p:attrNameLst>
                                      </p:cBhvr>
                                      <p:tavLst>
                                        <p:tav tm="0">
                                          <p:val>
                                            <p:strVal val="#ppt_y"/>
                                          </p:val>
                                        </p:tav>
                                        <p:tav tm="100000">
                                          <p:val>
                                            <p:strVal val="#ppt_y"/>
                                          </p:val>
                                        </p:tav>
                                      </p:tavLst>
                                    </p:anim>
                                  </p:childTnLst>
                                </p:cTn>
                              </p:par>
                            </p:childTnLst>
                          </p:cTn>
                        </p:par>
                        <p:par>
                          <p:cTn id="116" fill="hold">
                            <p:stCondLst>
                              <p:cond delay="6000"/>
                            </p:stCondLst>
                            <p:childTnLst>
                              <p:par>
                                <p:cTn id="117" presetID="2" presetClass="entr" presetSubtype="8" fill="hold" nodeType="afterEffect">
                                  <p:stCondLst>
                                    <p:cond delay="0"/>
                                  </p:stCondLst>
                                  <p:childTnLst>
                                    <p:set>
                                      <p:cBhvr>
                                        <p:cTn id="118" dur="1" fill="hold">
                                          <p:stCondLst>
                                            <p:cond delay="0"/>
                                          </p:stCondLst>
                                        </p:cTn>
                                        <p:tgtEl>
                                          <p:spTgt spid="48161"/>
                                        </p:tgtEl>
                                        <p:attrNameLst>
                                          <p:attrName>style.visibility</p:attrName>
                                        </p:attrNameLst>
                                      </p:cBhvr>
                                      <p:to>
                                        <p:strVal val="visible"/>
                                      </p:to>
                                    </p:set>
                                    <p:anim calcmode="lin" valueType="num">
                                      <p:cBhvr additive="base">
                                        <p:cTn id="119" dur="500" fill="hold"/>
                                        <p:tgtEl>
                                          <p:spTgt spid="48161"/>
                                        </p:tgtEl>
                                        <p:attrNameLst>
                                          <p:attrName>ppt_x</p:attrName>
                                        </p:attrNameLst>
                                      </p:cBhvr>
                                      <p:tavLst>
                                        <p:tav tm="0">
                                          <p:val>
                                            <p:strVal val="0-#ppt_w/2"/>
                                          </p:val>
                                        </p:tav>
                                        <p:tav tm="100000">
                                          <p:val>
                                            <p:strVal val="#ppt_x"/>
                                          </p:val>
                                        </p:tav>
                                      </p:tavLst>
                                    </p:anim>
                                    <p:anim calcmode="lin" valueType="num">
                                      <p:cBhvr additive="base">
                                        <p:cTn id="120" dur="500" fill="hold"/>
                                        <p:tgtEl>
                                          <p:spTgt spid="48161"/>
                                        </p:tgtEl>
                                        <p:attrNameLst>
                                          <p:attrName>ppt_y</p:attrName>
                                        </p:attrNameLst>
                                      </p:cBhvr>
                                      <p:tavLst>
                                        <p:tav tm="0">
                                          <p:val>
                                            <p:strVal val="#ppt_y"/>
                                          </p:val>
                                        </p:tav>
                                        <p:tav tm="100000">
                                          <p:val>
                                            <p:strVal val="#ppt_y"/>
                                          </p:val>
                                        </p:tav>
                                      </p:tavLst>
                                    </p:anim>
                                  </p:childTnLst>
                                </p:cTn>
                              </p:par>
                            </p:childTnLst>
                          </p:cTn>
                        </p:par>
                        <p:par>
                          <p:cTn id="121" fill="hold">
                            <p:stCondLst>
                              <p:cond delay="6500"/>
                            </p:stCondLst>
                            <p:childTnLst>
                              <p:par>
                                <p:cTn id="122" presetID="2" presetClass="entr" presetSubtype="8" fill="hold" nodeType="afterEffect">
                                  <p:stCondLst>
                                    <p:cond delay="0"/>
                                  </p:stCondLst>
                                  <p:childTnLst>
                                    <p:set>
                                      <p:cBhvr>
                                        <p:cTn id="123" dur="1" fill="hold">
                                          <p:stCondLst>
                                            <p:cond delay="0"/>
                                          </p:stCondLst>
                                        </p:cTn>
                                        <p:tgtEl>
                                          <p:spTgt spid="48162"/>
                                        </p:tgtEl>
                                        <p:attrNameLst>
                                          <p:attrName>style.visibility</p:attrName>
                                        </p:attrNameLst>
                                      </p:cBhvr>
                                      <p:to>
                                        <p:strVal val="visible"/>
                                      </p:to>
                                    </p:set>
                                    <p:anim calcmode="lin" valueType="num">
                                      <p:cBhvr additive="base">
                                        <p:cTn id="124" dur="500" fill="hold"/>
                                        <p:tgtEl>
                                          <p:spTgt spid="48162"/>
                                        </p:tgtEl>
                                        <p:attrNameLst>
                                          <p:attrName>ppt_x</p:attrName>
                                        </p:attrNameLst>
                                      </p:cBhvr>
                                      <p:tavLst>
                                        <p:tav tm="0">
                                          <p:val>
                                            <p:strVal val="0-#ppt_w/2"/>
                                          </p:val>
                                        </p:tav>
                                        <p:tav tm="100000">
                                          <p:val>
                                            <p:strVal val="#ppt_x"/>
                                          </p:val>
                                        </p:tav>
                                      </p:tavLst>
                                    </p:anim>
                                    <p:anim calcmode="lin" valueType="num">
                                      <p:cBhvr additive="base">
                                        <p:cTn id="125" dur="500" fill="hold"/>
                                        <p:tgtEl>
                                          <p:spTgt spid="48162"/>
                                        </p:tgtEl>
                                        <p:attrNameLst>
                                          <p:attrName>ppt_y</p:attrName>
                                        </p:attrNameLst>
                                      </p:cBhvr>
                                      <p:tavLst>
                                        <p:tav tm="0">
                                          <p:val>
                                            <p:strVal val="#ppt_y"/>
                                          </p:val>
                                        </p:tav>
                                        <p:tav tm="100000">
                                          <p:val>
                                            <p:strVal val="#ppt_y"/>
                                          </p:val>
                                        </p:tav>
                                      </p:tavLst>
                                    </p:anim>
                                  </p:childTnLst>
                                </p:cTn>
                              </p:par>
                            </p:childTnLst>
                          </p:cTn>
                        </p:par>
                        <p:par>
                          <p:cTn id="126" fill="hold">
                            <p:stCondLst>
                              <p:cond delay="7000"/>
                            </p:stCondLst>
                            <p:childTnLst>
                              <p:par>
                                <p:cTn id="127" presetID="2" presetClass="entr" presetSubtype="8" fill="hold" nodeType="afterEffect">
                                  <p:stCondLst>
                                    <p:cond delay="0"/>
                                  </p:stCondLst>
                                  <p:childTnLst>
                                    <p:set>
                                      <p:cBhvr>
                                        <p:cTn id="128" dur="1" fill="hold">
                                          <p:stCondLst>
                                            <p:cond delay="0"/>
                                          </p:stCondLst>
                                        </p:cTn>
                                        <p:tgtEl>
                                          <p:spTgt spid="48163"/>
                                        </p:tgtEl>
                                        <p:attrNameLst>
                                          <p:attrName>style.visibility</p:attrName>
                                        </p:attrNameLst>
                                      </p:cBhvr>
                                      <p:to>
                                        <p:strVal val="visible"/>
                                      </p:to>
                                    </p:set>
                                    <p:anim calcmode="lin" valueType="num">
                                      <p:cBhvr additive="base">
                                        <p:cTn id="129" dur="500" fill="hold"/>
                                        <p:tgtEl>
                                          <p:spTgt spid="48163"/>
                                        </p:tgtEl>
                                        <p:attrNameLst>
                                          <p:attrName>ppt_x</p:attrName>
                                        </p:attrNameLst>
                                      </p:cBhvr>
                                      <p:tavLst>
                                        <p:tav tm="0">
                                          <p:val>
                                            <p:strVal val="0-#ppt_w/2"/>
                                          </p:val>
                                        </p:tav>
                                        <p:tav tm="100000">
                                          <p:val>
                                            <p:strVal val="#ppt_x"/>
                                          </p:val>
                                        </p:tav>
                                      </p:tavLst>
                                    </p:anim>
                                    <p:anim calcmode="lin" valueType="num">
                                      <p:cBhvr additive="base">
                                        <p:cTn id="130" dur="500" fill="hold"/>
                                        <p:tgtEl>
                                          <p:spTgt spid="48163"/>
                                        </p:tgtEl>
                                        <p:attrNameLst>
                                          <p:attrName>ppt_y</p:attrName>
                                        </p:attrNameLst>
                                      </p:cBhvr>
                                      <p:tavLst>
                                        <p:tav tm="0">
                                          <p:val>
                                            <p:strVal val="#ppt_y"/>
                                          </p:val>
                                        </p:tav>
                                        <p:tav tm="100000">
                                          <p:val>
                                            <p:strVal val="#ppt_y"/>
                                          </p:val>
                                        </p:tav>
                                      </p:tavLst>
                                    </p:anim>
                                  </p:childTnLst>
                                </p:cTn>
                              </p:par>
                            </p:childTnLst>
                          </p:cTn>
                        </p:par>
                        <p:par>
                          <p:cTn id="131" fill="hold">
                            <p:stCondLst>
                              <p:cond delay="7500"/>
                            </p:stCondLst>
                            <p:childTnLst>
                              <p:par>
                                <p:cTn id="132" presetID="2" presetClass="entr" presetSubtype="8" fill="hold" grpId="0" nodeType="afterEffect">
                                  <p:stCondLst>
                                    <p:cond delay="0"/>
                                  </p:stCondLst>
                                  <p:childTnLst>
                                    <p:set>
                                      <p:cBhvr>
                                        <p:cTn id="133" dur="1" fill="hold">
                                          <p:stCondLst>
                                            <p:cond delay="0"/>
                                          </p:stCondLst>
                                        </p:cTn>
                                        <p:tgtEl>
                                          <p:spTgt spid="48144"/>
                                        </p:tgtEl>
                                        <p:attrNameLst>
                                          <p:attrName>style.visibility</p:attrName>
                                        </p:attrNameLst>
                                      </p:cBhvr>
                                      <p:to>
                                        <p:strVal val="visible"/>
                                      </p:to>
                                    </p:set>
                                    <p:anim calcmode="lin" valueType="num">
                                      <p:cBhvr additive="base">
                                        <p:cTn id="134" dur="500" fill="hold"/>
                                        <p:tgtEl>
                                          <p:spTgt spid="48144"/>
                                        </p:tgtEl>
                                        <p:attrNameLst>
                                          <p:attrName>ppt_x</p:attrName>
                                        </p:attrNameLst>
                                      </p:cBhvr>
                                      <p:tavLst>
                                        <p:tav tm="0">
                                          <p:val>
                                            <p:strVal val="0-#ppt_w/2"/>
                                          </p:val>
                                        </p:tav>
                                        <p:tav tm="100000">
                                          <p:val>
                                            <p:strVal val="#ppt_x"/>
                                          </p:val>
                                        </p:tav>
                                      </p:tavLst>
                                    </p:anim>
                                    <p:anim calcmode="lin" valueType="num">
                                      <p:cBhvr additive="base">
                                        <p:cTn id="135" dur="500" fill="hold"/>
                                        <p:tgtEl>
                                          <p:spTgt spid="48144"/>
                                        </p:tgtEl>
                                        <p:attrNameLst>
                                          <p:attrName>ppt_y</p:attrName>
                                        </p:attrNameLst>
                                      </p:cBhvr>
                                      <p:tavLst>
                                        <p:tav tm="0">
                                          <p:val>
                                            <p:strVal val="#ppt_y"/>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5" presetClass="entr" presetSubtype="10" fill="hold" nodeType="clickEffect">
                                  <p:stCondLst>
                                    <p:cond delay="0"/>
                                  </p:stCondLst>
                                  <p:childTnLst>
                                    <p:set>
                                      <p:cBhvr>
                                        <p:cTn id="139" dur="1" fill="hold">
                                          <p:stCondLst>
                                            <p:cond delay="0"/>
                                          </p:stCondLst>
                                        </p:cTn>
                                        <p:tgtEl>
                                          <p:spTgt spid="48147"/>
                                        </p:tgtEl>
                                        <p:attrNameLst>
                                          <p:attrName>style.visibility</p:attrName>
                                        </p:attrNameLst>
                                      </p:cBhvr>
                                      <p:to>
                                        <p:strVal val="visible"/>
                                      </p:to>
                                    </p:set>
                                    <p:animEffect transition="in" filter="checkerboard(across)">
                                      <p:cBhvr>
                                        <p:cTn id="140" dur="500"/>
                                        <p:tgtEl>
                                          <p:spTgt spid="48147"/>
                                        </p:tgtEl>
                                      </p:cBhvr>
                                    </p:animEffect>
                                  </p:childTnLst>
                                </p:cTn>
                              </p:par>
                              <p:par>
                                <p:cTn id="141" presetID="5" presetClass="entr" presetSubtype="10" fill="hold" nodeType="withEffect">
                                  <p:stCondLst>
                                    <p:cond delay="0"/>
                                  </p:stCondLst>
                                  <p:childTnLst>
                                    <p:set>
                                      <p:cBhvr>
                                        <p:cTn id="142" dur="1" fill="hold">
                                          <p:stCondLst>
                                            <p:cond delay="0"/>
                                          </p:stCondLst>
                                        </p:cTn>
                                        <p:tgtEl>
                                          <p:spTgt spid="48148"/>
                                        </p:tgtEl>
                                        <p:attrNameLst>
                                          <p:attrName>style.visibility</p:attrName>
                                        </p:attrNameLst>
                                      </p:cBhvr>
                                      <p:to>
                                        <p:strVal val="visible"/>
                                      </p:to>
                                    </p:set>
                                    <p:animEffect transition="in" filter="checkerboard(across)">
                                      <p:cBhvr>
                                        <p:cTn id="143" dur="500"/>
                                        <p:tgtEl>
                                          <p:spTgt spid="48148"/>
                                        </p:tgtEl>
                                      </p:cBhvr>
                                    </p:animEffect>
                                  </p:childTnLst>
                                </p:cTn>
                              </p:par>
                              <p:par>
                                <p:cTn id="144" presetID="5" presetClass="entr" presetSubtype="10" fill="hold" nodeType="withEffect">
                                  <p:stCondLst>
                                    <p:cond delay="0"/>
                                  </p:stCondLst>
                                  <p:childTnLst>
                                    <p:set>
                                      <p:cBhvr>
                                        <p:cTn id="145" dur="1" fill="hold">
                                          <p:stCondLst>
                                            <p:cond delay="0"/>
                                          </p:stCondLst>
                                        </p:cTn>
                                        <p:tgtEl>
                                          <p:spTgt spid="48149"/>
                                        </p:tgtEl>
                                        <p:attrNameLst>
                                          <p:attrName>style.visibility</p:attrName>
                                        </p:attrNameLst>
                                      </p:cBhvr>
                                      <p:to>
                                        <p:strVal val="visible"/>
                                      </p:to>
                                    </p:set>
                                    <p:animEffect transition="in" filter="checkerboard(across)">
                                      <p:cBhvr>
                                        <p:cTn id="146" dur="500"/>
                                        <p:tgtEl>
                                          <p:spTgt spid="48149"/>
                                        </p:tgtEl>
                                      </p:cBhvr>
                                    </p:animEffect>
                                  </p:childTnLst>
                                </p:cTn>
                              </p:par>
                            </p:childTnLst>
                          </p:cTn>
                        </p:par>
                      </p:childTnLst>
                    </p:cTn>
                  </p:par>
                  <p:par>
                    <p:cTn id="147" fill="hold">
                      <p:stCondLst>
                        <p:cond delay="indefinite"/>
                      </p:stCondLst>
                      <p:childTnLst>
                        <p:par>
                          <p:cTn id="148" fill="hold">
                            <p:stCondLst>
                              <p:cond delay="0"/>
                            </p:stCondLst>
                            <p:childTnLst>
                              <p:par>
                                <p:cTn id="149" presetID="2" presetClass="entr" presetSubtype="8" fill="hold" grpId="0" nodeType="clickEffect">
                                  <p:stCondLst>
                                    <p:cond delay="0"/>
                                  </p:stCondLst>
                                  <p:childTnLst>
                                    <p:set>
                                      <p:cBhvr>
                                        <p:cTn id="150" dur="1" fill="hold">
                                          <p:stCondLst>
                                            <p:cond delay="0"/>
                                          </p:stCondLst>
                                        </p:cTn>
                                        <p:tgtEl>
                                          <p:spTgt spid="48165"/>
                                        </p:tgtEl>
                                        <p:attrNameLst>
                                          <p:attrName>style.visibility</p:attrName>
                                        </p:attrNameLst>
                                      </p:cBhvr>
                                      <p:to>
                                        <p:strVal val="visible"/>
                                      </p:to>
                                    </p:set>
                                    <p:anim calcmode="lin" valueType="num">
                                      <p:cBhvr additive="base">
                                        <p:cTn id="151" dur="500" fill="hold"/>
                                        <p:tgtEl>
                                          <p:spTgt spid="48165"/>
                                        </p:tgtEl>
                                        <p:attrNameLst>
                                          <p:attrName>ppt_x</p:attrName>
                                        </p:attrNameLst>
                                      </p:cBhvr>
                                      <p:tavLst>
                                        <p:tav tm="0">
                                          <p:val>
                                            <p:strVal val="0-#ppt_w/2"/>
                                          </p:val>
                                        </p:tav>
                                        <p:tav tm="100000">
                                          <p:val>
                                            <p:strVal val="#ppt_x"/>
                                          </p:val>
                                        </p:tav>
                                      </p:tavLst>
                                    </p:anim>
                                    <p:anim calcmode="lin" valueType="num">
                                      <p:cBhvr additive="base">
                                        <p:cTn id="152" dur="500" fill="hold"/>
                                        <p:tgtEl>
                                          <p:spTgt spid="48165"/>
                                        </p:tgtEl>
                                        <p:attrNameLst>
                                          <p:attrName>ppt_y</p:attrName>
                                        </p:attrNameLst>
                                      </p:cBhvr>
                                      <p:tavLst>
                                        <p:tav tm="0">
                                          <p:val>
                                            <p:strVal val="#ppt_y"/>
                                          </p:val>
                                        </p:tav>
                                        <p:tav tm="100000">
                                          <p:val>
                                            <p:strVal val="#ppt_y"/>
                                          </p:val>
                                        </p:tav>
                                      </p:tavLst>
                                    </p:anim>
                                  </p:childTnLst>
                                </p:cTn>
                              </p:par>
                              <p:par>
                                <p:cTn id="153" presetID="5" presetClass="entr" presetSubtype="10" fill="hold" nodeType="withEffect">
                                  <p:stCondLst>
                                    <p:cond delay="0"/>
                                  </p:stCondLst>
                                  <p:childTnLst>
                                    <p:set>
                                      <p:cBhvr>
                                        <p:cTn id="154" dur="1" fill="hold">
                                          <p:stCondLst>
                                            <p:cond delay="0"/>
                                          </p:stCondLst>
                                        </p:cTn>
                                        <p:tgtEl>
                                          <p:spTgt spid="48150"/>
                                        </p:tgtEl>
                                        <p:attrNameLst>
                                          <p:attrName>style.visibility</p:attrName>
                                        </p:attrNameLst>
                                      </p:cBhvr>
                                      <p:to>
                                        <p:strVal val="visible"/>
                                      </p:to>
                                    </p:set>
                                    <p:animEffect transition="in" filter="checkerboard(across)">
                                      <p:cBhvr>
                                        <p:cTn id="155" dur="500"/>
                                        <p:tgtEl>
                                          <p:spTgt spid="48150"/>
                                        </p:tgtEl>
                                      </p:cBhvr>
                                    </p:animEffect>
                                  </p:childTnLst>
                                </p:cTn>
                              </p:par>
                            </p:childTnLst>
                          </p:cTn>
                        </p:par>
                      </p:childTnLst>
                    </p:cTn>
                  </p:par>
                  <p:par>
                    <p:cTn id="156" fill="hold">
                      <p:stCondLst>
                        <p:cond delay="indefinite"/>
                      </p:stCondLst>
                      <p:childTnLst>
                        <p:par>
                          <p:cTn id="157" fill="hold">
                            <p:stCondLst>
                              <p:cond delay="0"/>
                            </p:stCondLst>
                            <p:childTnLst>
                              <p:par>
                                <p:cTn id="158" presetID="9" presetClass="entr" presetSubtype="0" fill="hold" grpId="0" nodeType="clickEffect">
                                  <p:stCondLst>
                                    <p:cond delay="0"/>
                                  </p:stCondLst>
                                  <p:childTnLst>
                                    <p:set>
                                      <p:cBhvr>
                                        <p:cTn id="159" dur="1" fill="hold">
                                          <p:stCondLst>
                                            <p:cond delay="0"/>
                                          </p:stCondLst>
                                        </p:cTn>
                                        <p:tgtEl>
                                          <p:spTgt spid="48166"/>
                                        </p:tgtEl>
                                        <p:attrNameLst>
                                          <p:attrName>style.visibility</p:attrName>
                                        </p:attrNameLst>
                                      </p:cBhvr>
                                      <p:to>
                                        <p:strVal val="visible"/>
                                      </p:to>
                                    </p:set>
                                    <p:animEffect transition="in" filter="dissolve">
                                      <p:cBhvr>
                                        <p:cTn id="160" dur="500"/>
                                        <p:tgtEl>
                                          <p:spTgt spid="48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5" grpId="0" animBg="1"/>
      <p:bldP spid="48137" grpId="0" autoUpdateAnimBg="0"/>
      <p:bldP spid="48140" grpId="0" animBg="1" autoUpdateAnimBg="0"/>
      <p:bldP spid="48142" grpId="0" autoUpdateAnimBg="0"/>
      <p:bldP spid="48144" grpId="0" autoUpdateAnimBg="0"/>
      <p:bldP spid="48151" grpId="0" animBg="1" autoUpdateAnimBg="0"/>
      <p:bldP spid="48152" grpId="0" animBg="1" autoUpdateAnimBg="0"/>
      <p:bldP spid="48153" grpId="0" animBg="1" autoUpdateAnimBg="0"/>
      <p:bldP spid="48154" grpId="0" animBg="1" autoUpdateAnimBg="0"/>
      <p:bldP spid="48165" grpId="0" autoUpdateAnimBg="0"/>
      <p:bldP spid="48166" grpId="0"/>
      <p:bldP spid="48139"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381000" y="76200"/>
            <a:ext cx="8534400" cy="685800"/>
          </a:xfrm>
        </p:spPr>
        <p:txBody>
          <a:bodyPr/>
          <a:lstStyle/>
          <a:p>
            <a:pPr>
              <a:defRPr/>
            </a:pPr>
            <a:r>
              <a:rPr lang="en-US" sz="3800" dirty="0"/>
              <a:t>Compile and Run Java Application</a:t>
            </a:r>
          </a:p>
        </p:txBody>
      </p:sp>
      <p:pic>
        <p:nvPicPr>
          <p:cNvPr id="60420" name="Picture 4" descr="dosresult"/>
          <p:cNvPicPr>
            <a:picLocks noChangeAspect="1" noChangeArrowheads="1"/>
          </p:cNvPicPr>
          <p:nvPr/>
        </p:nvPicPr>
        <p:blipFill>
          <a:blip r:embed="rId2" cstate="print"/>
          <a:srcRect/>
          <a:stretch>
            <a:fillRect/>
          </a:stretch>
        </p:blipFill>
        <p:spPr bwMode="auto">
          <a:xfrm>
            <a:off x="3200400" y="3962400"/>
            <a:ext cx="5486400" cy="2506663"/>
          </a:xfrm>
          <a:prstGeom prst="rect">
            <a:avLst/>
          </a:prstGeom>
          <a:noFill/>
          <a:ln w="9525">
            <a:noFill/>
            <a:miter lim="800000"/>
            <a:headEnd/>
            <a:tailEnd/>
          </a:ln>
        </p:spPr>
      </p:pic>
      <p:sp>
        <p:nvSpPr>
          <p:cNvPr id="60421" name="Text Box 5"/>
          <p:cNvSpPr txBox="1">
            <a:spLocks noChangeArrowheads="1"/>
          </p:cNvSpPr>
          <p:nvPr/>
        </p:nvSpPr>
        <p:spPr bwMode="auto">
          <a:xfrm>
            <a:off x="609600" y="3276600"/>
            <a:ext cx="8077200" cy="461665"/>
          </a:xfrm>
          <a:prstGeom prst="rect">
            <a:avLst/>
          </a:prstGeom>
          <a:solidFill>
            <a:srgbClr val="00FFFF"/>
          </a:solidFill>
          <a:ln w="9525">
            <a:noFill/>
            <a:miter lim="800000"/>
            <a:headEnd/>
            <a:tailEnd/>
          </a:ln>
          <a:effectLst/>
        </p:spPr>
        <p:txBody>
          <a:bodyPr>
            <a:spAutoFit/>
          </a:bodyPr>
          <a:lstStyle/>
          <a:p>
            <a:pPr>
              <a:spcBef>
                <a:spcPts val="500"/>
              </a:spcBef>
              <a:spcAft>
                <a:spcPts val="500"/>
              </a:spcAft>
              <a:defRPr/>
            </a:pPr>
            <a:r>
              <a:rPr lang="en-US" sz="2400" b="1" dirty="0">
                <a:solidFill>
                  <a:srgbClr val="C00000"/>
                </a:solidFill>
                <a:latin typeface="Courier New" pitchFamily="49" charset="0"/>
              </a:rPr>
              <a:t>C:\javac HelloWorldApp.java</a:t>
            </a:r>
            <a:r>
              <a:rPr lang="en-US" sz="2400" dirty="0">
                <a:solidFill>
                  <a:srgbClr val="C00000"/>
                </a:solidFill>
                <a:latin typeface="Courier New" pitchFamily="49" charset="0"/>
              </a:rPr>
              <a:t> </a:t>
            </a:r>
            <a:endParaRPr lang="en-US" sz="2400" dirty="0">
              <a:solidFill>
                <a:srgbClr val="C00000"/>
              </a:solidFill>
              <a:latin typeface="Times New Roman" pitchFamily="18" charset="0"/>
            </a:endParaRPr>
          </a:p>
        </p:txBody>
      </p:sp>
      <p:sp>
        <p:nvSpPr>
          <p:cNvPr id="60423" name="Line 7"/>
          <p:cNvSpPr>
            <a:spLocks noChangeShapeType="1"/>
          </p:cNvSpPr>
          <p:nvPr/>
        </p:nvSpPr>
        <p:spPr bwMode="auto">
          <a:xfrm>
            <a:off x="914400" y="3810000"/>
            <a:ext cx="0" cy="1600200"/>
          </a:xfrm>
          <a:prstGeom prst="line">
            <a:avLst/>
          </a:prstGeom>
          <a:noFill/>
          <a:ln w="50800">
            <a:solidFill>
              <a:srgbClr val="FF0000"/>
            </a:solidFill>
            <a:round/>
            <a:headEnd/>
            <a:tailEnd/>
          </a:ln>
          <a:effectLst/>
        </p:spPr>
        <p:txBody>
          <a:bodyPr/>
          <a:lstStyle/>
          <a:p>
            <a:pPr>
              <a:defRPr/>
            </a:pPr>
            <a:endParaRPr lang="id-ID"/>
          </a:p>
        </p:txBody>
      </p:sp>
      <p:sp>
        <p:nvSpPr>
          <p:cNvPr id="60424" name="Line 8"/>
          <p:cNvSpPr>
            <a:spLocks noChangeShapeType="1"/>
          </p:cNvSpPr>
          <p:nvPr/>
        </p:nvSpPr>
        <p:spPr bwMode="auto">
          <a:xfrm>
            <a:off x="914400" y="5410200"/>
            <a:ext cx="2133600" cy="0"/>
          </a:xfrm>
          <a:prstGeom prst="line">
            <a:avLst/>
          </a:prstGeom>
          <a:noFill/>
          <a:ln w="50800">
            <a:solidFill>
              <a:srgbClr val="FF0000"/>
            </a:solidFill>
            <a:round/>
            <a:headEnd/>
            <a:tailEnd type="triangle" w="med" len="med"/>
          </a:ln>
          <a:effectLst/>
        </p:spPr>
        <p:txBody>
          <a:bodyPr/>
          <a:lstStyle/>
          <a:p>
            <a:pPr>
              <a:defRPr/>
            </a:pPr>
            <a:endParaRPr lang="id-ID"/>
          </a:p>
        </p:txBody>
      </p:sp>
      <p:sp>
        <p:nvSpPr>
          <p:cNvPr id="8" name="Rectangle 3"/>
          <p:cNvSpPr txBox="1">
            <a:spLocks noChangeArrowheads="1"/>
          </p:cNvSpPr>
          <p:nvPr/>
        </p:nvSpPr>
        <p:spPr bwMode="auto">
          <a:xfrm>
            <a:off x="1066800" y="1066800"/>
            <a:ext cx="6934200" cy="1828800"/>
          </a:xfrm>
          <a:prstGeom prst="rect">
            <a:avLst/>
          </a:prstGeom>
          <a:gradFill>
            <a:gsLst>
              <a:gs pos="0">
                <a:srgbClr val="FFC000">
                  <a:alpha val="65000"/>
                </a:srgbClr>
              </a:gs>
              <a:gs pos="50000">
                <a:schemeClr val="accent1">
                  <a:tint val="44500"/>
                  <a:satMod val="160000"/>
                </a:schemeClr>
              </a:gs>
              <a:gs pos="100000">
                <a:schemeClr val="accent1">
                  <a:tint val="23500"/>
                  <a:satMod val="160000"/>
                </a:schemeClr>
              </a:gs>
            </a:gsLst>
            <a:lin ang="5400000" scaled="0"/>
          </a:gradFill>
          <a:ln w="9525">
            <a:noFill/>
            <a:miter lim="800000"/>
            <a:headEnd/>
            <a:tailEnd/>
          </a:ln>
          <a:effectLst/>
        </p:spPr>
        <p:txBody>
          <a:bodyPr vert="horz" wrap="square" lIns="91440" tIns="45720" rIns="91440" bIns="45720" numCol="1" anchor="t" anchorCtr="0" compatLnSpc="1">
            <a:prstTxWarp prst="textNoShape">
              <a:avLst/>
            </a:prstTxWarp>
          </a:bodyPr>
          <a:lstStyle/>
          <a:p>
            <a:pPr marL="381000" marR="0" lvl="0" indent="-381000" algn="l" defTabSz="914400" rtl="0" eaLnBrk="0" fontAlgn="base" latinLnBrk="0" hangingPunct="0">
              <a:lnSpc>
                <a:spcPct val="80000"/>
              </a:lnSpc>
              <a:spcBef>
                <a:spcPct val="20000"/>
              </a:spcBef>
              <a:spcAft>
                <a:spcPct val="0"/>
              </a:spcAft>
              <a:buClr>
                <a:schemeClr val="tx2"/>
              </a:buClr>
              <a:buSzPct val="70000"/>
              <a:buFont typeface="Wingdings" pitchFamily="2" charset="2"/>
              <a:buNone/>
              <a:tabLst/>
              <a:defRPr/>
            </a:pPr>
            <a:r>
              <a:rPr kumimoji="0" lang="en-US" altLang="ja-JP" sz="2400" b="1" i="0" u="none" strike="noStrike" kern="0" cap="none" spc="0" normalizeH="0" baseline="0" noProof="0" dirty="0">
                <a:ln>
                  <a:noFill/>
                </a:ln>
                <a:solidFill>
                  <a:schemeClr val="tx1"/>
                </a:solidFill>
                <a:effectLst>
                  <a:outerShdw blurRad="38100" dist="38100" dir="2700000" algn="tl">
                    <a:srgbClr val="C0C0C0"/>
                  </a:outerShdw>
                </a:effectLst>
                <a:uLnTx/>
                <a:uFillTx/>
                <a:latin typeface="Tempus Sans ITC" pitchFamily="82" charset="0"/>
                <a:ea typeface="+mn-ea"/>
                <a:cs typeface="+mn-cs"/>
              </a:rPr>
              <a:t>public class Hello</a:t>
            </a:r>
            <a:r>
              <a:rPr kumimoji="0" lang="id-ID" altLang="ja-JP" sz="2400" b="1" i="0" u="none" strike="noStrike" kern="0" cap="none" spc="0" normalizeH="0" baseline="0" noProof="0" dirty="0">
                <a:ln>
                  <a:noFill/>
                </a:ln>
                <a:solidFill>
                  <a:schemeClr val="tx1"/>
                </a:solidFill>
                <a:effectLst>
                  <a:outerShdw blurRad="38100" dist="38100" dir="2700000" algn="tl">
                    <a:srgbClr val="C0C0C0"/>
                  </a:outerShdw>
                </a:effectLst>
                <a:uLnTx/>
                <a:uFillTx/>
                <a:latin typeface="Tempus Sans ITC" pitchFamily="82" charset="0"/>
                <a:ea typeface="+mn-ea"/>
                <a:cs typeface="+mn-cs"/>
              </a:rPr>
              <a:t>WorldApp </a:t>
            </a:r>
            <a:r>
              <a:rPr kumimoji="0" lang="en-US" altLang="ja-JP" sz="2400" b="1" i="0" u="none" strike="noStrike" kern="0" cap="none" spc="0" normalizeH="0" baseline="0" noProof="0" dirty="0">
                <a:ln>
                  <a:noFill/>
                </a:ln>
                <a:solidFill>
                  <a:schemeClr val="tx1"/>
                </a:solidFill>
                <a:effectLst>
                  <a:outerShdw blurRad="38100" dist="38100" dir="2700000" algn="tl">
                    <a:srgbClr val="C0C0C0"/>
                  </a:outerShdw>
                </a:effectLst>
                <a:uLnTx/>
                <a:uFillTx/>
                <a:latin typeface="Tempus Sans ITC" pitchFamily="82" charset="0"/>
                <a:ea typeface="+mn-ea"/>
                <a:cs typeface="+mn-cs"/>
              </a:rPr>
              <a:t>{</a:t>
            </a:r>
            <a:endParaRPr kumimoji="0" lang="id-ID" altLang="ja-JP" sz="2400" b="1" i="0" u="none" strike="noStrike" kern="0" cap="none" spc="0" normalizeH="0" baseline="0" noProof="0" dirty="0">
              <a:ln>
                <a:noFill/>
              </a:ln>
              <a:solidFill>
                <a:schemeClr val="tx1"/>
              </a:solidFill>
              <a:effectLst>
                <a:outerShdw blurRad="38100" dist="38100" dir="2700000" algn="tl">
                  <a:srgbClr val="C0C0C0"/>
                </a:outerShdw>
              </a:effectLst>
              <a:uLnTx/>
              <a:uFillTx/>
              <a:latin typeface="Tempus Sans ITC" pitchFamily="82" charset="0"/>
              <a:ea typeface="+mn-ea"/>
              <a:cs typeface="+mn-cs"/>
            </a:endParaRPr>
          </a:p>
          <a:p>
            <a:pPr marL="381000" marR="0" lvl="0" indent="-381000" algn="l" defTabSz="914400" rtl="0" eaLnBrk="0" fontAlgn="base" latinLnBrk="0" hangingPunct="0">
              <a:lnSpc>
                <a:spcPct val="80000"/>
              </a:lnSpc>
              <a:spcBef>
                <a:spcPct val="20000"/>
              </a:spcBef>
              <a:spcAft>
                <a:spcPct val="0"/>
              </a:spcAft>
              <a:buClr>
                <a:schemeClr val="tx2"/>
              </a:buClr>
              <a:buSzPct val="70000"/>
              <a:buFont typeface="Wingdings" pitchFamily="2" charset="2"/>
              <a:buNone/>
              <a:tabLst/>
              <a:defRPr/>
            </a:pPr>
            <a:r>
              <a:rPr kumimoji="0" lang="en-US" altLang="ja-JP" sz="2400" b="1" i="0" u="none" strike="noStrike" kern="0" cap="none" spc="0" normalizeH="0" baseline="0" noProof="0" dirty="0">
                <a:ln>
                  <a:noFill/>
                </a:ln>
                <a:solidFill>
                  <a:schemeClr val="tx1"/>
                </a:solidFill>
                <a:effectLst>
                  <a:outerShdw blurRad="38100" dist="38100" dir="2700000" algn="tl">
                    <a:srgbClr val="C0C0C0"/>
                  </a:outerShdw>
                </a:effectLst>
                <a:uLnTx/>
                <a:uFillTx/>
                <a:latin typeface="Tempus Sans ITC" pitchFamily="82" charset="0"/>
                <a:ea typeface="+mn-ea"/>
                <a:cs typeface="+mn-cs"/>
              </a:rPr>
              <a:t>	public static void main(String[] </a:t>
            </a:r>
            <a:r>
              <a:rPr kumimoji="0" lang="en-US" altLang="ja-JP" sz="2400" b="1" i="0" u="none" strike="noStrike" kern="0" cap="none" spc="0" normalizeH="0" baseline="0" noProof="0" dirty="0" err="1">
                <a:ln>
                  <a:noFill/>
                </a:ln>
                <a:solidFill>
                  <a:schemeClr val="tx1"/>
                </a:solidFill>
                <a:effectLst>
                  <a:outerShdw blurRad="38100" dist="38100" dir="2700000" algn="tl">
                    <a:srgbClr val="C0C0C0"/>
                  </a:outerShdw>
                </a:effectLst>
                <a:uLnTx/>
                <a:uFillTx/>
                <a:latin typeface="Tempus Sans ITC" pitchFamily="82" charset="0"/>
                <a:ea typeface="+mn-ea"/>
                <a:cs typeface="+mn-cs"/>
              </a:rPr>
              <a:t>args</a:t>
            </a:r>
            <a:r>
              <a:rPr kumimoji="0" lang="en-US" altLang="ja-JP" sz="2400" b="1" i="0" u="none" strike="noStrike" kern="0" cap="none" spc="0" normalizeH="0" baseline="0" noProof="0" dirty="0">
                <a:ln>
                  <a:noFill/>
                </a:ln>
                <a:solidFill>
                  <a:schemeClr val="tx1"/>
                </a:solidFill>
                <a:effectLst>
                  <a:outerShdw blurRad="38100" dist="38100" dir="2700000" algn="tl">
                    <a:srgbClr val="C0C0C0"/>
                  </a:outerShdw>
                </a:effectLst>
                <a:uLnTx/>
                <a:uFillTx/>
                <a:latin typeface="Tempus Sans ITC" pitchFamily="82" charset="0"/>
                <a:ea typeface="+mn-ea"/>
                <a:cs typeface="+mn-cs"/>
              </a:rPr>
              <a:t>){</a:t>
            </a:r>
          </a:p>
          <a:p>
            <a:pPr marL="381000" marR="0" lvl="0" indent="-381000" algn="l" defTabSz="914400" rtl="0" eaLnBrk="0" fontAlgn="base" latinLnBrk="0" hangingPunct="0">
              <a:lnSpc>
                <a:spcPct val="80000"/>
              </a:lnSpc>
              <a:spcBef>
                <a:spcPct val="20000"/>
              </a:spcBef>
              <a:spcAft>
                <a:spcPct val="0"/>
              </a:spcAft>
              <a:buClr>
                <a:schemeClr val="tx2"/>
              </a:buClr>
              <a:buSzPct val="70000"/>
              <a:buFont typeface="Wingdings" pitchFamily="2" charset="2"/>
              <a:buNone/>
              <a:tabLst/>
              <a:defRPr/>
            </a:pPr>
            <a:r>
              <a:rPr kumimoji="0" lang="id-ID" altLang="ja-JP" sz="2400" b="1" i="0" u="none" strike="noStrike" kern="0" cap="none" spc="0" normalizeH="0" baseline="0" noProof="0" dirty="0">
                <a:ln>
                  <a:noFill/>
                </a:ln>
                <a:solidFill>
                  <a:schemeClr val="tx1"/>
                </a:solidFill>
                <a:effectLst>
                  <a:outerShdw blurRad="38100" dist="38100" dir="2700000" algn="tl">
                    <a:srgbClr val="C0C0C0"/>
                  </a:outerShdw>
                </a:effectLst>
                <a:uLnTx/>
                <a:uFillTx/>
                <a:latin typeface="Tempus Sans ITC" pitchFamily="82" charset="0"/>
                <a:ea typeface="+mn-ea"/>
                <a:cs typeface="+mn-cs"/>
              </a:rPr>
              <a:t>	</a:t>
            </a:r>
            <a:r>
              <a:rPr kumimoji="0" lang="en-US" altLang="ja-JP" sz="2400" b="1" i="0" u="none" strike="noStrike" kern="0" cap="none" spc="0" normalizeH="0" baseline="0" noProof="0" dirty="0">
                <a:ln>
                  <a:noFill/>
                </a:ln>
                <a:solidFill>
                  <a:schemeClr val="tx1"/>
                </a:solidFill>
                <a:effectLst>
                  <a:outerShdw blurRad="38100" dist="38100" dir="2700000" algn="tl">
                    <a:srgbClr val="C0C0C0"/>
                  </a:outerShdw>
                </a:effectLst>
                <a:uLnTx/>
                <a:uFillTx/>
                <a:latin typeface="Tempus Sans ITC" pitchFamily="82" charset="0"/>
                <a:ea typeface="+mn-ea"/>
                <a:cs typeface="+mn-cs"/>
              </a:rPr>
              <a:t>	</a:t>
            </a:r>
            <a:r>
              <a:rPr kumimoji="0" lang="en-US" altLang="ja-JP" sz="2400" b="1" i="0" u="none" strike="noStrike" kern="0" cap="none" spc="0" normalizeH="0" baseline="0" noProof="0" dirty="0" err="1">
                <a:ln>
                  <a:noFill/>
                </a:ln>
                <a:solidFill>
                  <a:schemeClr val="tx1"/>
                </a:solidFill>
                <a:effectLst>
                  <a:outerShdw blurRad="38100" dist="38100" dir="2700000" algn="tl">
                    <a:srgbClr val="C0C0C0"/>
                  </a:outerShdw>
                </a:effectLst>
                <a:uLnTx/>
                <a:uFillTx/>
                <a:latin typeface="Tempus Sans ITC" pitchFamily="82" charset="0"/>
                <a:ea typeface="+mn-ea"/>
                <a:cs typeface="+mn-cs"/>
              </a:rPr>
              <a:t>System.out.println</a:t>
            </a:r>
            <a:r>
              <a:rPr kumimoji="0" lang="en-US" altLang="ja-JP" sz="2400" b="1" i="0" u="none" strike="noStrike" kern="0" cap="none" spc="0" normalizeH="0" baseline="0" noProof="0" dirty="0">
                <a:ln>
                  <a:noFill/>
                </a:ln>
                <a:solidFill>
                  <a:schemeClr val="tx1"/>
                </a:solidFill>
                <a:effectLst>
                  <a:outerShdw blurRad="38100" dist="38100" dir="2700000" algn="tl">
                    <a:srgbClr val="C0C0C0"/>
                  </a:outerShdw>
                </a:effectLst>
                <a:uLnTx/>
                <a:uFillTx/>
                <a:latin typeface="Tempus Sans ITC" pitchFamily="82" charset="0"/>
                <a:ea typeface="+mn-ea"/>
                <a:cs typeface="+mn-cs"/>
              </a:rPr>
              <a:t>("Hello World!");</a:t>
            </a:r>
          </a:p>
          <a:p>
            <a:pPr marL="381000" marR="0" lvl="0" indent="-381000" algn="l" defTabSz="914400" rtl="0" eaLnBrk="0" fontAlgn="base" latinLnBrk="0" hangingPunct="0">
              <a:lnSpc>
                <a:spcPct val="80000"/>
              </a:lnSpc>
              <a:spcBef>
                <a:spcPct val="20000"/>
              </a:spcBef>
              <a:spcAft>
                <a:spcPct val="0"/>
              </a:spcAft>
              <a:buClr>
                <a:schemeClr val="tx2"/>
              </a:buClr>
              <a:buSzPct val="70000"/>
              <a:buFont typeface="Wingdings" pitchFamily="2" charset="2"/>
              <a:buNone/>
              <a:tabLst/>
              <a:defRPr/>
            </a:pPr>
            <a:r>
              <a:rPr kumimoji="0" lang="id-ID" altLang="ja-JP" sz="2400" b="1" i="0" u="none" strike="noStrike" kern="0" cap="none" spc="0" normalizeH="0" baseline="0" noProof="0" dirty="0">
                <a:ln>
                  <a:noFill/>
                </a:ln>
                <a:solidFill>
                  <a:schemeClr val="tx1"/>
                </a:solidFill>
                <a:effectLst>
                  <a:outerShdw blurRad="38100" dist="38100" dir="2700000" algn="tl">
                    <a:srgbClr val="C0C0C0"/>
                  </a:outerShdw>
                </a:effectLst>
                <a:uLnTx/>
                <a:uFillTx/>
                <a:latin typeface="Tempus Sans ITC" pitchFamily="82" charset="0"/>
                <a:ea typeface="+mn-ea"/>
                <a:cs typeface="+mn-cs"/>
              </a:rPr>
              <a:t>	</a:t>
            </a:r>
            <a:r>
              <a:rPr kumimoji="0" lang="en-US" altLang="ja-JP" sz="2400" b="1" i="0" u="none" strike="noStrike" kern="0" cap="none" spc="0" normalizeH="0" baseline="0" noProof="0" dirty="0">
                <a:ln>
                  <a:noFill/>
                </a:ln>
                <a:solidFill>
                  <a:schemeClr val="tx1"/>
                </a:solidFill>
                <a:effectLst>
                  <a:outerShdw blurRad="38100" dist="38100" dir="2700000" algn="tl">
                    <a:srgbClr val="C0C0C0"/>
                  </a:outerShdw>
                </a:effectLst>
                <a:uLnTx/>
                <a:uFillTx/>
                <a:latin typeface="Tempus Sans ITC" pitchFamily="82" charset="0"/>
                <a:ea typeface="+mn-ea"/>
                <a:cs typeface="+mn-cs"/>
              </a:rPr>
              <a:t>}</a:t>
            </a:r>
          </a:p>
          <a:p>
            <a:pPr marL="381000" marR="0" lvl="0" indent="-381000" algn="l" defTabSz="914400" rtl="0" eaLnBrk="0" fontAlgn="base" latinLnBrk="0" hangingPunct="0">
              <a:lnSpc>
                <a:spcPct val="80000"/>
              </a:lnSpc>
              <a:spcBef>
                <a:spcPct val="20000"/>
              </a:spcBef>
              <a:spcAft>
                <a:spcPct val="0"/>
              </a:spcAft>
              <a:buClr>
                <a:schemeClr val="tx2"/>
              </a:buClr>
              <a:buSzPct val="70000"/>
              <a:buFont typeface="Wingdings" pitchFamily="2" charset="2"/>
              <a:buNone/>
              <a:tabLst/>
              <a:defRPr/>
            </a:pPr>
            <a:r>
              <a:rPr kumimoji="0" lang="en-US" altLang="ja-JP" sz="2400" b="1" i="0" u="none" strike="noStrike" kern="0" cap="none" spc="0" normalizeH="0" baseline="0" noProof="0" dirty="0">
                <a:ln>
                  <a:noFill/>
                </a:ln>
                <a:solidFill>
                  <a:schemeClr val="tx1"/>
                </a:solidFill>
                <a:effectLst>
                  <a:outerShdw blurRad="38100" dist="38100" dir="2700000" algn="tl">
                    <a:srgbClr val="C0C0C0"/>
                  </a:outerShdw>
                </a:effectLst>
                <a:uLnTx/>
                <a:uFillTx/>
                <a:latin typeface="Tempus Sans ITC" pitchFamily="82" charset="0"/>
                <a:ea typeface="+mn-ea"/>
                <a:cs typeface="+mn-cs"/>
              </a:rPr>
              <a:t>}</a:t>
            </a:r>
          </a:p>
        </p:txBody>
      </p:sp>
      <p:sp>
        <p:nvSpPr>
          <p:cNvPr id="2" name="Footer Placeholder 1">
            <a:extLst>
              <a:ext uri="{FF2B5EF4-FFF2-40B4-BE49-F238E27FC236}">
                <a16:creationId xmlns:a16="http://schemas.microsoft.com/office/drawing/2014/main" id="{8ED3D504-26E4-4567-AA59-553C3DFFBCD4}"/>
              </a:ext>
            </a:extLst>
          </p:cNvPr>
          <p:cNvSpPr>
            <a:spLocks noGrp="1"/>
          </p:cNvSpPr>
          <p:nvPr>
            <p:ph type="ftr" sz="quarter" idx="11"/>
          </p:nvPr>
        </p:nvSpPr>
        <p:spPr/>
        <p:txBody>
          <a:bodyPr/>
          <a:lstStyle/>
          <a:p>
            <a:pPr algn="r"/>
            <a:r>
              <a:rPr lang="en-US"/>
              <a:t>ajib fik udinus</a:t>
            </a:r>
            <a:endParaRPr kumimoji="0" lang="en-US" dirty="0"/>
          </a:p>
        </p:txBody>
      </p:sp>
      <p:sp>
        <p:nvSpPr>
          <p:cNvPr id="3" name="Slide Number Placeholder 2">
            <a:extLst>
              <a:ext uri="{FF2B5EF4-FFF2-40B4-BE49-F238E27FC236}">
                <a16:creationId xmlns:a16="http://schemas.microsoft.com/office/drawing/2014/main" id="{761BD18B-E4FD-4569-B57C-43473A2C0335}"/>
              </a:ext>
            </a:extLst>
          </p:cNvPr>
          <p:cNvSpPr>
            <a:spLocks noGrp="1"/>
          </p:cNvSpPr>
          <p:nvPr>
            <p:ph type="sldNum" sz="quarter" idx="10"/>
          </p:nvPr>
        </p:nvSpPr>
        <p:spPr/>
        <p:txBody>
          <a:bodyPr/>
          <a:lstStyle/>
          <a:p>
            <a:pPr>
              <a:defRPr/>
            </a:pPr>
            <a:fld id="{6CCB9EDC-F6F7-4BFA-897C-C35E45C7E461}" type="slidenum">
              <a:rPr lang="en-US" altLang="en-US" smtClean="0"/>
              <a:pPr>
                <a:defRPr/>
              </a:pPr>
              <a:t>19</a:t>
            </a:fld>
            <a:endParaRPr lang="en-US" altLang="en-US"/>
          </a:p>
        </p:txBody>
      </p:sp>
    </p:spTree>
  </p:cSld>
  <p:clrMapOvr>
    <a:masterClrMapping/>
  </p:clrMapOvr>
  <p:transition advClick="0">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0421"/>
                                        </p:tgtEl>
                                        <p:attrNameLst>
                                          <p:attrName>style.visibility</p:attrName>
                                        </p:attrNameLst>
                                      </p:cBhvr>
                                      <p:to>
                                        <p:strVal val="visible"/>
                                      </p:to>
                                    </p:set>
                                    <p:animEffect transition="in" filter="checkerboard(across)">
                                      <p:cBhvr>
                                        <p:cTn id="7" dur="500"/>
                                        <p:tgtEl>
                                          <p:spTgt spid="6042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0423"/>
                                        </p:tgtEl>
                                        <p:attrNameLst>
                                          <p:attrName>style.visibility</p:attrName>
                                        </p:attrNameLst>
                                      </p:cBhvr>
                                      <p:to>
                                        <p:strVal val="visible"/>
                                      </p:to>
                                    </p:set>
                                    <p:anim calcmode="lin" valueType="num">
                                      <p:cBhvr additive="base">
                                        <p:cTn id="12" dur="500" fill="hold"/>
                                        <p:tgtEl>
                                          <p:spTgt spid="60423"/>
                                        </p:tgtEl>
                                        <p:attrNameLst>
                                          <p:attrName>ppt_x</p:attrName>
                                        </p:attrNameLst>
                                      </p:cBhvr>
                                      <p:tavLst>
                                        <p:tav tm="0">
                                          <p:val>
                                            <p:strVal val="#ppt_x"/>
                                          </p:val>
                                        </p:tav>
                                        <p:tav tm="100000">
                                          <p:val>
                                            <p:strVal val="#ppt_x"/>
                                          </p:val>
                                        </p:tav>
                                      </p:tavLst>
                                    </p:anim>
                                    <p:anim calcmode="lin" valueType="num">
                                      <p:cBhvr additive="base">
                                        <p:cTn id="13" dur="500" fill="hold"/>
                                        <p:tgtEl>
                                          <p:spTgt spid="60423"/>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60424"/>
                                        </p:tgtEl>
                                        <p:attrNameLst>
                                          <p:attrName>style.visibility</p:attrName>
                                        </p:attrNameLst>
                                      </p:cBhvr>
                                      <p:to>
                                        <p:strVal val="visible"/>
                                      </p:to>
                                    </p:set>
                                    <p:anim calcmode="lin" valueType="num">
                                      <p:cBhvr additive="base">
                                        <p:cTn id="16" dur="500" fill="hold"/>
                                        <p:tgtEl>
                                          <p:spTgt spid="60424"/>
                                        </p:tgtEl>
                                        <p:attrNameLst>
                                          <p:attrName>ppt_x</p:attrName>
                                        </p:attrNameLst>
                                      </p:cBhvr>
                                      <p:tavLst>
                                        <p:tav tm="0">
                                          <p:val>
                                            <p:strVal val="#ppt_x"/>
                                          </p:val>
                                        </p:tav>
                                        <p:tav tm="100000">
                                          <p:val>
                                            <p:strVal val="#ppt_x"/>
                                          </p:val>
                                        </p:tav>
                                      </p:tavLst>
                                    </p:anim>
                                    <p:anim calcmode="lin" valueType="num">
                                      <p:cBhvr additive="base">
                                        <p:cTn id="17" dur="500" fill="hold"/>
                                        <p:tgtEl>
                                          <p:spTgt spid="60424"/>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60420"/>
                                        </p:tgtEl>
                                        <p:attrNameLst>
                                          <p:attrName>style.visibility</p:attrName>
                                        </p:attrNameLst>
                                      </p:cBhvr>
                                      <p:to>
                                        <p:strVal val="visible"/>
                                      </p:to>
                                    </p:set>
                                    <p:anim calcmode="lin" valueType="num">
                                      <p:cBhvr additive="base">
                                        <p:cTn id="22" dur="500" fill="hold"/>
                                        <p:tgtEl>
                                          <p:spTgt spid="60420"/>
                                        </p:tgtEl>
                                        <p:attrNameLst>
                                          <p:attrName>ppt_x</p:attrName>
                                        </p:attrNameLst>
                                      </p:cBhvr>
                                      <p:tavLst>
                                        <p:tav tm="0">
                                          <p:val>
                                            <p:strVal val="#ppt_x"/>
                                          </p:val>
                                        </p:tav>
                                        <p:tav tm="100000">
                                          <p:val>
                                            <p:strVal val="#ppt_x"/>
                                          </p:val>
                                        </p:tav>
                                      </p:tavLst>
                                    </p:anim>
                                    <p:anim calcmode="lin" valueType="num">
                                      <p:cBhvr additive="base">
                                        <p:cTn id="23" dur="500" fill="hold"/>
                                        <p:tgtEl>
                                          <p:spTgt spid="604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0"/>
          </p:nvPr>
        </p:nvSpPr>
        <p:spPr>
          <a:noFill/>
        </p:spPr>
        <p:txBody>
          <a:bodyPr/>
          <a:lstStyle/>
          <a:p>
            <a:fld id="{496DE22B-FFA0-464C-A009-7C91A857DC20}" type="slidenum">
              <a:rPr lang="en-US" altLang="en-US" smtClean="0"/>
              <a:pPr/>
              <a:t>2</a:t>
            </a:fld>
            <a:endParaRPr lang="en-US" altLang="en-US"/>
          </a:p>
        </p:txBody>
      </p:sp>
      <p:sp>
        <p:nvSpPr>
          <p:cNvPr id="1135618" name="Rectangle 2"/>
          <p:cNvSpPr>
            <a:spLocks noGrp="1" noChangeArrowheads="1"/>
          </p:cNvSpPr>
          <p:nvPr>
            <p:ph type="title"/>
          </p:nvPr>
        </p:nvSpPr>
        <p:spPr/>
        <p:txBody>
          <a:bodyPr/>
          <a:lstStyle/>
          <a:p>
            <a:pPr eaLnBrk="1" hangingPunct="1">
              <a:defRPr/>
            </a:pPr>
            <a:r>
              <a:rPr lang="en-US"/>
              <a:t>Materi Diskusi</a:t>
            </a:r>
          </a:p>
        </p:txBody>
      </p:sp>
      <p:sp>
        <p:nvSpPr>
          <p:cNvPr id="1135619" name="Rectangle 3"/>
          <p:cNvSpPr>
            <a:spLocks noGrp="1" noChangeArrowheads="1"/>
          </p:cNvSpPr>
          <p:nvPr>
            <p:ph type="body" idx="1"/>
          </p:nvPr>
        </p:nvSpPr>
        <p:spPr>
          <a:xfrm>
            <a:off x="304800" y="1150937"/>
            <a:ext cx="8458200" cy="4259263"/>
          </a:xfrm>
        </p:spPr>
        <p:txBody>
          <a:bodyPr/>
          <a:lstStyle/>
          <a:p>
            <a:pPr marL="571500" indent="-571500" eaLnBrk="1" hangingPunct="1">
              <a:buFont typeface="Wingdings" pitchFamily="2" charset="2"/>
              <a:buAutoNum type="arabicPeriod"/>
              <a:defRPr/>
            </a:pPr>
            <a:r>
              <a:rPr lang="id-ID" sz="2900" dirty="0">
                <a:solidFill>
                  <a:srgbClr val="C00000"/>
                </a:solidFill>
              </a:rPr>
              <a:t>Konsep Pemrograman dan Paradigmanya</a:t>
            </a:r>
            <a:br>
              <a:rPr lang="id-ID" sz="2900" dirty="0">
                <a:solidFill>
                  <a:srgbClr val="C00000"/>
                </a:solidFill>
              </a:rPr>
            </a:br>
            <a:r>
              <a:rPr lang="id-ID" sz="2400" dirty="0"/>
              <a:t>Tingkat Bahasa Pemrograman, Paradigma Pemrograman, Tool Pemrograman</a:t>
            </a:r>
          </a:p>
          <a:p>
            <a:pPr marL="571500" indent="-571500" eaLnBrk="1" hangingPunct="1">
              <a:buFont typeface="Wingdings" pitchFamily="2" charset="2"/>
              <a:buAutoNum type="arabicPeriod"/>
              <a:defRPr/>
            </a:pPr>
            <a:r>
              <a:rPr lang="en-US" sz="2900" dirty="0" err="1">
                <a:solidFill>
                  <a:srgbClr val="C00000"/>
                </a:solidFill>
              </a:rPr>
              <a:t>Konsep</a:t>
            </a:r>
            <a:r>
              <a:rPr lang="en-US" sz="2900" dirty="0">
                <a:solidFill>
                  <a:srgbClr val="C00000"/>
                </a:solidFill>
              </a:rPr>
              <a:t> </a:t>
            </a:r>
            <a:r>
              <a:rPr lang="en-US" sz="2900" dirty="0" err="1">
                <a:solidFill>
                  <a:srgbClr val="C00000"/>
                </a:solidFill>
              </a:rPr>
              <a:t>Dasar</a:t>
            </a:r>
            <a:r>
              <a:rPr lang="en-US" sz="2900" dirty="0">
                <a:solidFill>
                  <a:srgbClr val="C00000"/>
                </a:solidFill>
              </a:rPr>
              <a:t> </a:t>
            </a:r>
            <a:r>
              <a:rPr lang="en-US" sz="2900" dirty="0" err="1">
                <a:solidFill>
                  <a:srgbClr val="C00000"/>
                </a:solidFill>
              </a:rPr>
              <a:t>Pemrograman</a:t>
            </a:r>
            <a:r>
              <a:rPr lang="en-US" sz="2900" dirty="0">
                <a:solidFill>
                  <a:srgbClr val="C00000"/>
                </a:solidFill>
              </a:rPr>
              <a:t> </a:t>
            </a:r>
            <a:r>
              <a:rPr lang="en-US" sz="2900" dirty="0" err="1">
                <a:solidFill>
                  <a:srgbClr val="C00000"/>
                </a:solidFill>
              </a:rPr>
              <a:t>Berorientasi</a:t>
            </a:r>
            <a:r>
              <a:rPr lang="en-US" sz="2900" dirty="0">
                <a:solidFill>
                  <a:srgbClr val="C00000"/>
                </a:solidFill>
              </a:rPr>
              <a:t> </a:t>
            </a:r>
            <a:r>
              <a:rPr lang="en-US" sz="2900" dirty="0" err="1">
                <a:solidFill>
                  <a:srgbClr val="C00000"/>
                </a:solidFill>
              </a:rPr>
              <a:t>Obyek</a:t>
            </a:r>
            <a:r>
              <a:rPr lang="id-ID" sz="2900" dirty="0">
                <a:solidFill>
                  <a:srgbClr val="C00000"/>
                </a:solidFill>
              </a:rPr>
              <a:t>:</a:t>
            </a:r>
            <a:br>
              <a:rPr lang="id-ID" dirty="0"/>
            </a:br>
            <a:r>
              <a:rPr lang="id-ID" sz="2400" dirty="0"/>
              <a:t>Kelas (Class), Obyek (Object), Pengkapsulan (Encapsulation), Pewarisan (Inheritance), Polymorphisme </a:t>
            </a:r>
          </a:p>
          <a:p>
            <a:pPr marL="571500" indent="-571500" eaLnBrk="1" hangingPunct="1">
              <a:buFont typeface="Wingdings" pitchFamily="2" charset="2"/>
              <a:buAutoNum type="arabicPeriod"/>
              <a:defRPr/>
            </a:pPr>
            <a:r>
              <a:rPr lang="id-ID" sz="2900" dirty="0">
                <a:solidFill>
                  <a:srgbClr val="C00000"/>
                </a:solidFill>
              </a:rPr>
              <a:t>Konsep Lanjut </a:t>
            </a:r>
            <a:r>
              <a:rPr lang="en-US" sz="2900" dirty="0" err="1">
                <a:solidFill>
                  <a:srgbClr val="C00000"/>
                </a:solidFill>
              </a:rPr>
              <a:t>Pemrograman</a:t>
            </a:r>
            <a:r>
              <a:rPr lang="en-US" sz="2900" dirty="0">
                <a:solidFill>
                  <a:srgbClr val="C00000"/>
                </a:solidFill>
              </a:rPr>
              <a:t> </a:t>
            </a:r>
            <a:r>
              <a:rPr lang="en-US" sz="2900" dirty="0" err="1">
                <a:solidFill>
                  <a:srgbClr val="C00000"/>
                </a:solidFill>
              </a:rPr>
              <a:t>Berorientasi</a:t>
            </a:r>
            <a:r>
              <a:rPr lang="en-US" sz="2900" dirty="0">
                <a:solidFill>
                  <a:srgbClr val="C00000"/>
                </a:solidFill>
              </a:rPr>
              <a:t> </a:t>
            </a:r>
            <a:r>
              <a:rPr lang="en-US" sz="2900" dirty="0" err="1">
                <a:solidFill>
                  <a:srgbClr val="C00000"/>
                </a:solidFill>
              </a:rPr>
              <a:t>Obyek</a:t>
            </a:r>
            <a:r>
              <a:rPr lang="id-ID" sz="2900" dirty="0">
                <a:solidFill>
                  <a:srgbClr val="C00000"/>
                </a:solidFill>
              </a:rPr>
              <a:t>:</a:t>
            </a:r>
            <a:br>
              <a:rPr lang="id-ID" dirty="0"/>
            </a:br>
            <a:r>
              <a:rPr lang="id-ID" sz="2400" dirty="0"/>
              <a:t>Constructor, Destructor, Overloading, Overriding, Keyword This, Multithreading, Package, Interface, Exception</a:t>
            </a:r>
          </a:p>
          <a:p>
            <a:pPr marL="571500" indent="-571500" eaLnBrk="1" hangingPunct="1">
              <a:buFont typeface="Wingdings" pitchFamily="2" charset="2"/>
              <a:buAutoNum type="arabicPeriod"/>
              <a:defRPr/>
            </a:pPr>
            <a:endParaRPr lang="en-US" dirty="0"/>
          </a:p>
        </p:txBody>
      </p:sp>
      <p:sp>
        <p:nvSpPr>
          <p:cNvPr id="2" name="Footer Placeholder 1">
            <a:extLst>
              <a:ext uri="{FF2B5EF4-FFF2-40B4-BE49-F238E27FC236}">
                <a16:creationId xmlns:a16="http://schemas.microsoft.com/office/drawing/2014/main" id="{B068DD63-AD87-4971-BEE1-DF21D8D0EB94}"/>
              </a:ext>
            </a:extLst>
          </p:cNvPr>
          <p:cNvSpPr>
            <a:spLocks noGrp="1"/>
          </p:cNvSpPr>
          <p:nvPr>
            <p:ph type="ftr" sz="quarter" idx="11"/>
          </p:nvPr>
        </p:nvSpPr>
        <p:spPr/>
        <p:txBody>
          <a:bodyPr/>
          <a:lstStyle/>
          <a:p>
            <a:pPr algn="r"/>
            <a:r>
              <a:rPr lang="en-US"/>
              <a:t>ajib fik udinus</a:t>
            </a:r>
            <a:endParaRPr kumimoji="0" lang="en-US" dirty="0"/>
          </a:p>
        </p:txBody>
      </p:sp>
    </p:spTree>
  </p:cSld>
  <p:clrMapOvr>
    <a:masterClrMapping/>
  </p:clrMapOvr>
  <p:transition advClick="0">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35619">
                                            <p:txEl>
                                              <p:pRg st="0" end="0"/>
                                            </p:txEl>
                                          </p:spTgt>
                                        </p:tgtEl>
                                        <p:attrNameLst>
                                          <p:attrName>style.visibility</p:attrName>
                                        </p:attrNameLst>
                                      </p:cBhvr>
                                      <p:to>
                                        <p:strVal val="visible"/>
                                      </p:to>
                                    </p:set>
                                    <p:animEffect transition="in" filter="fade">
                                      <p:cBhvr>
                                        <p:cTn id="7" dur="1000"/>
                                        <p:tgtEl>
                                          <p:spTgt spid="1135619">
                                            <p:txEl>
                                              <p:pRg st="0" end="0"/>
                                            </p:txEl>
                                          </p:spTgt>
                                        </p:tgtEl>
                                      </p:cBhvr>
                                    </p:animEffect>
                                    <p:anim calcmode="lin" valueType="num">
                                      <p:cBhvr>
                                        <p:cTn id="8" dur="1000" fill="hold"/>
                                        <p:tgtEl>
                                          <p:spTgt spid="113561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3561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35619">
                                            <p:txEl>
                                              <p:pRg st="1" end="1"/>
                                            </p:txEl>
                                          </p:spTgt>
                                        </p:tgtEl>
                                        <p:attrNameLst>
                                          <p:attrName>style.visibility</p:attrName>
                                        </p:attrNameLst>
                                      </p:cBhvr>
                                      <p:to>
                                        <p:strVal val="visible"/>
                                      </p:to>
                                    </p:set>
                                    <p:animEffect transition="in" filter="fade">
                                      <p:cBhvr>
                                        <p:cTn id="14" dur="1000"/>
                                        <p:tgtEl>
                                          <p:spTgt spid="1135619">
                                            <p:txEl>
                                              <p:pRg st="1" end="1"/>
                                            </p:txEl>
                                          </p:spTgt>
                                        </p:tgtEl>
                                      </p:cBhvr>
                                    </p:animEffect>
                                    <p:anim calcmode="lin" valueType="num">
                                      <p:cBhvr>
                                        <p:cTn id="15" dur="1000" fill="hold"/>
                                        <p:tgtEl>
                                          <p:spTgt spid="113561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3561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35619">
                                            <p:txEl>
                                              <p:pRg st="2" end="2"/>
                                            </p:txEl>
                                          </p:spTgt>
                                        </p:tgtEl>
                                        <p:attrNameLst>
                                          <p:attrName>style.visibility</p:attrName>
                                        </p:attrNameLst>
                                      </p:cBhvr>
                                      <p:to>
                                        <p:strVal val="visible"/>
                                      </p:to>
                                    </p:set>
                                    <p:animEffect transition="in" filter="fade">
                                      <p:cBhvr>
                                        <p:cTn id="21" dur="1000"/>
                                        <p:tgtEl>
                                          <p:spTgt spid="1135619">
                                            <p:txEl>
                                              <p:pRg st="2" end="2"/>
                                            </p:txEl>
                                          </p:spTgt>
                                        </p:tgtEl>
                                      </p:cBhvr>
                                    </p:animEffect>
                                    <p:anim calcmode="lin" valueType="num">
                                      <p:cBhvr>
                                        <p:cTn id="22" dur="1000" fill="hold"/>
                                        <p:tgtEl>
                                          <p:spTgt spid="113561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13561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5619"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a:defRPr/>
            </a:pPr>
            <a:r>
              <a:rPr lang="en-US" dirty="0"/>
              <a:t>Compile and Run Java Applet</a:t>
            </a:r>
          </a:p>
        </p:txBody>
      </p:sp>
      <p:sp>
        <p:nvSpPr>
          <p:cNvPr id="70660" name="Text Box 4"/>
          <p:cNvSpPr txBox="1">
            <a:spLocks noChangeArrowheads="1"/>
          </p:cNvSpPr>
          <p:nvPr/>
        </p:nvSpPr>
        <p:spPr bwMode="auto">
          <a:xfrm>
            <a:off x="5562600" y="4038600"/>
            <a:ext cx="3276600" cy="2124075"/>
          </a:xfrm>
          <a:prstGeom prst="rect">
            <a:avLst/>
          </a:prstGeom>
          <a:solidFill>
            <a:srgbClr val="FFCCFF"/>
          </a:solidFill>
          <a:ln w="9525">
            <a:noFill/>
            <a:miter lim="800000"/>
            <a:headEnd/>
            <a:tailEnd/>
          </a:ln>
          <a:effectLst/>
        </p:spPr>
        <p:txBody>
          <a:bodyPr>
            <a:spAutoFit/>
          </a:bodyPr>
          <a:lstStyle/>
          <a:p>
            <a:pPr algn="l">
              <a:defRPr/>
            </a:pPr>
            <a:r>
              <a:rPr lang="en-US" sz="1200" b="1" dirty="0">
                <a:effectLst/>
                <a:latin typeface="Courier New" pitchFamily="49" charset="0"/>
              </a:rPr>
              <a:t>&lt;HTML&gt;</a:t>
            </a:r>
          </a:p>
          <a:p>
            <a:pPr algn="l">
              <a:defRPr/>
            </a:pPr>
            <a:r>
              <a:rPr lang="en-US" sz="1200" b="1" dirty="0">
                <a:effectLst/>
                <a:latin typeface="Courier New" pitchFamily="49" charset="0"/>
              </a:rPr>
              <a:t>&lt;HEAD&gt;</a:t>
            </a:r>
          </a:p>
          <a:p>
            <a:pPr algn="l">
              <a:defRPr/>
            </a:pPr>
            <a:r>
              <a:rPr lang="en-US" sz="1200" b="1" dirty="0">
                <a:effectLst/>
                <a:latin typeface="Courier New" pitchFamily="49" charset="0"/>
              </a:rPr>
              <a:t>&lt;TITLE&gt;A Simple Program&lt;/TITLE&gt;</a:t>
            </a:r>
          </a:p>
          <a:p>
            <a:pPr algn="l">
              <a:defRPr/>
            </a:pPr>
            <a:r>
              <a:rPr lang="en-US" sz="1200" b="1" dirty="0">
                <a:effectLst/>
                <a:latin typeface="Courier New" pitchFamily="49" charset="0"/>
              </a:rPr>
              <a:t>&lt;/HEAD&gt;</a:t>
            </a:r>
          </a:p>
          <a:p>
            <a:pPr algn="l">
              <a:defRPr/>
            </a:pPr>
            <a:r>
              <a:rPr lang="en-US" sz="1200" b="1" dirty="0">
                <a:effectLst/>
                <a:latin typeface="Courier New" pitchFamily="49" charset="0"/>
              </a:rPr>
              <a:t>&lt;BODY&gt;</a:t>
            </a:r>
          </a:p>
          <a:p>
            <a:pPr algn="l">
              <a:defRPr/>
            </a:pPr>
            <a:r>
              <a:rPr lang="en-US" sz="1200" b="1" dirty="0">
                <a:effectLst/>
                <a:latin typeface="Courier New" pitchFamily="49" charset="0"/>
              </a:rPr>
              <a:t>Here is the output of my program:</a:t>
            </a:r>
          </a:p>
          <a:p>
            <a:pPr algn="l">
              <a:defRPr/>
            </a:pPr>
            <a:r>
              <a:rPr lang="en-US" sz="1200" b="1" dirty="0">
                <a:effectLst/>
                <a:latin typeface="Courier New" pitchFamily="49" charset="0"/>
              </a:rPr>
              <a:t>&lt;APPLET CODE="</a:t>
            </a:r>
            <a:r>
              <a:rPr lang="en-US" sz="1200" b="1" dirty="0" err="1">
                <a:effectLst/>
                <a:latin typeface="Courier New" pitchFamily="49" charset="0"/>
              </a:rPr>
              <a:t>HelloWorld.class</a:t>
            </a:r>
            <a:r>
              <a:rPr lang="en-US" sz="1200" b="1" dirty="0">
                <a:effectLst/>
                <a:latin typeface="Courier New" pitchFamily="49" charset="0"/>
              </a:rPr>
              <a:t>" WIDTH=150 HEIGHT=25&gt;</a:t>
            </a:r>
          </a:p>
          <a:p>
            <a:pPr algn="l">
              <a:defRPr/>
            </a:pPr>
            <a:r>
              <a:rPr lang="en-US" sz="1200" b="1" dirty="0">
                <a:effectLst/>
                <a:latin typeface="Courier New" pitchFamily="49" charset="0"/>
              </a:rPr>
              <a:t>&lt;/APPLET&gt;</a:t>
            </a:r>
          </a:p>
          <a:p>
            <a:pPr algn="l">
              <a:defRPr/>
            </a:pPr>
            <a:r>
              <a:rPr lang="en-US" sz="1200" b="1" dirty="0">
                <a:effectLst/>
                <a:latin typeface="Courier New" pitchFamily="49" charset="0"/>
              </a:rPr>
              <a:t>&lt;/BODY&gt;</a:t>
            </a:r>
          </a:p>
          <a:p>
            <a:pPr algn="l">
              <a:defRPr/>
            </a:pPr>
            <a:r>
              <a:rPr lang="en-US" sz="1200" b="1" dirty="0">
                <a:effectLst/>
                <a:latin typeface="Courier New" pitchFamily="49" charset="0"/>
              </a:rPr>
              <a:t>&lt;/HTML&gt;</a:t>
            </a:r>
            <a:endParaRPr lang="en-US" sz="2400" b="1" dirty="0">
              <a:effectLst/>
              <a:latin typeface="Times New Roman" pitchFamily="18" charset="0"/>
            </a:endParaRPr>
          </a:p>
        </p:txBody>
      </p:sp>
      <p:sp>
        <p:nvSpPr>
          <p:cNvPr id="70661" name="Text Box 5"/>
          <p:cNvSpPr txBox="1">
            <a:spLocks noChangeArrowheads="1"/>
          </p:cNvSpPr>
          <p:nvPr/>
        </p:nvSpPr>
        <p:spPr bwMode="auto">
          <a:xfrm>
            <a:off x="304800" y="1143000"/>
            <a:ext cx="5105400" cy="2492375"/>
          </a:xfrm>
          <a:prstGeom prst="rect">
            <a:avLst/>
          </a:prstGeom>
          <a:gradFill flip="none" rotWithShape="0">
            <a:gsLst>
              <a:gs pos="0">
                <a:srgbClr val="FFC000">
                  <a:alpha val="76000"/>
                </a:srgbClr>
              </a:gs>
              <a:gs pos="100000">
                <a:srgbClr val="CCECFF"/>
              </a:gs>
            </a:gsLst>
            <a:lin ang="5400000" scaled="1"/>
            <a:tileRect/>
          </a:gradFill>
          <a:ln w="9525">
            <a:noFill/>
            <a:miter lim="800000"/>
            <a:headEnd/>
            <a:tailEnd/>
          </a:ln>
          <a:effectLst/>
        </p:spPr>
        <p:txBody>
          <a:bodyPr>
            <a:spAutoFit/>
          </a:bodyPr>
          <a:lstStyle/>
          <a:p>
            <a:pPr algn="l">
              <a:defRPr/>
            </a:pPr>
            <a:r>
              <a:rPr lang="en-US" sz="1200" b="1" dirty="0">
                <a:latin typeface="Courier New" pitchFamily="49" charset="0"/>
              </a:rPr>
              <a:t>import </a:t>
            </a:r>
            <a:r>
              <a:rPr lang="en-US" sz="1200" b="1" dirty="0" err="1">
                <a:latin typeface="Courier New" pitchFamily="49" charset="0"/>
              </a:rPr>
              <a:t>java.applet</a:t>
            </a:r>
            <a:r>
              <a:rPr lang="en-US" sz="1200" b="1" dirty="0">
                <a:latin typeface="Courier New" pitchFamily="49" charset="0"/>
              </a:rPr>
              <a:t>.*;</a:t>
            </a:r>
          </a:p>
          <a:p>
            <a:pPr algn="l">
              <a:defRPr/>
            </a:pPr>
            <a:r>
              <a:rPr lang="en-US" sz="1200" b="1" dirty="0">
                <a:latin typeface="Courier New" pitchFamily="49" charset="0"/>
              </a:rPr>
              <a:t>import java.awt.*;</a:t>
            </a:r>
          </a:p>
          <a:p>
            <a:pPr algn="l">
              <a:defRPr/>
            </a:pPr>
            <a:r>
              <a:rPr lang="en-US" sz="1200" b="1" dirty="0">
                <a:latin typeface="Courier New" pitchFamily="49" charset="0"/>
              </a:rPr>
              <a:t> </a:t>
            </a:r>
          </a:p>
          <a:p>
            <a:pPr algn="l">
              <a:defRPr/>
            </a:pPr>
            <a:r>
              <a:rPr lang="en-US" sz="1200" b="1" dirty="0">
                <a:latin typeface="Courier New" pitchFamily="49" charset="0"/>
              </a:rPr>
              <a:t>/**</a:t>
            </a:r>
          </a:p>
          <a:p>
            <a:pPr algn="l">
              <a:defRPr/>
            </a:pPr>
            <a:r>
              <a:rPr lang="en-US" sz="1200" b="1" dirty="0">
                <a:latin typeface="Courier New" pitchFamily="49" charset="0"/>
              </a:rPr>
              <a:t> * The </a:t>
            </a:r>
            <a:r>
              <a:rPr lang="en-US" sz="1200" b="1" dirty="0" err="1">
                <a:latin typeface="Courier New" pitchFamily="49" charset="0"/>
              </a:rPr>
              <a:t>HelloWorld</a:t>
            </a:r>
            <a:r>
              <a:rPr lang="en-US" sz="1200" b="1" dirty="0">
                <a:latin typeface="Courier New" pitchFamily="49" charset="0"/>
              </a:rPr>
              <a:t> class implements an applet that</a:t>
            </a:r>
          </a:p>
          <a:p>
            <a:pPr algn="l">
              <a:defRPr/>
            </a:pPr>
            <a:r>
              <a:rPr lang="en-US" sz="1200" b="1" dirty="0">
                <a:latin typeface="Courier New" pitchFamily="49" charset="0"/>
              </a:rPr>
              <a:t> * simply displays "Hello World!".</a:t>
            </a:r>
          </a:p>
          <a:p>
            <a:pPr algn="l">
              <a:defRPr/>
            </a:pPr>
            <a:r>
              <a:rPr lang="en-US" sz="1200" b="1" dirty="0">
                <a:latin typeface="Courier New" pitchFamily="49" charset="0"/>
              </a:rPr>
              <a:t> */</a:t>
            </a:r>
          </a:p>
          <a:p>
            <a:pPr algn="l">
              <a:defRPr/>
            </a:pPr>
            <a:r>
              <a:rPr lang="en-US" sz="1200" b="1" dirty="0">
                <a:latin typeface="Courier New" pitchFamily="49" charset="0"/>
              </a:rPr>
              <a:t>public class </a:t>
            </a:r>
            <a:r>
              <a:rPr lang="en-US" sz="1200" b="1" dirty="0" err="1">
                <a:latin typeface="Courier New" pitchFamily="49" charset="0"/>
              </a:rPr>
              <a:t>HelloWorld</a:t>
            </a:r>
            <a:r>
              <a:rPr lang="en-US" sz="1200" b="1" dirty="0">
                <a:latin typeface="Courier New" pitchFamily="49" charset="0"/>
              </a:rPr>
              <a:t> extends Applet {</a:t>
            </a:r>
          </a:p>
          <a:p>
            <a:pPr algn="l">
              <a:defRPr/>
            </a:pPr>
            <a:r>
              <a:rPr lang="en-US" sz="1200" b="1" dirty="0">
                <a:latin typeface="Courier New" pitchFamily="49" charset="0"/>
              </a:rPr>
              <a:t>    public void paint(Graphics g) {</a:t>
            </a:r>
          </a:p>
          <a:p>
            <a:pPr algn="l">
              <a:defRPr/>
            </a:pPr>
            <a:r>
              <a:rPr lang="en-US" sz="1200" b="1" dirty="0">
                <a:latin typeface="Courier New" pitchFamily="49" charset="0"/>
              </a:rPr>
              <a:t>        // Display "Hello World!"</a:t>
            </a:r>
          </a:p>
          <a:p>
            <a:pPr algn="l">
              <a:defRPr/>
            </a:pPr>
            <a:r>
              <a:rPr lang="en-US" sz="1200" b="1" dirty="0">
                <a:latin typeface="Courier New" pitchFamily="49" charset="0"/>
              </a:rPr>
              <a:t>        </a:t>
            </a:r>
            <a:r>
              <a:rPr lang="en-US" sz="1200" b="1" dirty="0" err="1">
                <a:latin typeface="Courier New" pitchFamily="49" charset="0"/>
              </a:rPr>
              <a:t>g.drawString</a:t>
            </a:r>
            <a:r>
              <a:rPr lang="en-US" sz="1200" b="1" dirty="0">
                <a:latin typeface="Courier New" pitchFamily="49" charset="0"/>
              </a:rPr>
              <a:t>("Hello world!", 50, 25);</a:t>
            </a:r>
          </a:p>
          <a:p>
            <a:pPr algn="l">
              <a:defRPr/>
            </a:pPr>
            <a:r>
              <a:rPr lang="en-US" sz="1200" b="1" dirty="0">
                <a:latin typeface="Courier New" pitchFamily="49" charset="0"/>
              </a:rPr>
              <a:t>    }</a:t>
            </a:r>
          </a:p>
          <a:p>
            <a:pPr algn="l">
              <a:defRPr/>
            </a:pPr>
            <a:r>
              <a:rPr lang="en-US" sz="1200" b="1" dirty="0">
                <a:latin typeface="Courier New" pitchFamily="49" charset="0"/>
              </a:rPr>
              <a:t>}</a:t>
            </a:r>
            <a:endParaRPr lang="en-US" sz="2400" b="1" dirty="0">
              <a:latin typeface="Times New Roman" pitchFamily="18" charset="0"/>
            </a:endParaRPr>
          </a:p>
        </p:txBody>
      </p:sp>
      <p:sp>
        <p:nvSpPr>
          <p:cNvPr id="70662" name="Text Box 6"/>
          <p:cNvSpPr txBox="1">
            <a:spLocks noChangeArrowheads="1"/>
          </p:cNvSpPr>
          <p:nvPr/>
        </p:nvSpPr>
        <p:spPr bwMode="auto">
          <a:xfrm>
            <a:off x="304800" y="4572000"/>
            <a:ext cx="4953000" cy="336550"/>
          </a:xfrm>
          <a:prstGeom prst="rect">
            <a:avLst/>
          </a:prstGeom>
          <a:solidFill>
            <a:srgbClr val="CCFFFF"/>
          </a:solidFill>
          <a:ln w="9525">
            <a:noFill/>
            <a:miter lim="800000"/>
            <a:headEnd/>
            <a:tailEnd/>
          </a:ln>
          <a:effectLst/>
        </p:spPr>
        <p:txBody>
          <a:bodyPr>
            <a:spAutoFit/>
          </a:bodyPr>
          <a:lstStyle/>
          <a:p>
            <a:pPr>
              <a:spcBef>
                <a:spcPts val="500"/>
              </a:spcBef>
              <a:spcAft>
                <a:spcPts val="500"/>
              </a:spcAft>
              <a:defRPr/>
            </a:pPr>
            <a:r>
              <a:rPr lang="en-US" sz="1600" b="1" dirty="0">
                <a:solidFill>
                  <a:srgbClr val="000099"/>
                </a:solidFill>
                <a:latin typeface="Courier New" pitchFamily="49" charset="0"/>
              </a:rPr>
              <a:t>C:\javac HelloWorld.java</a:t>
            </a:r>
            <a:endParaRPr lang="en-US" sz="1600" b="1" dirty="0">
              <a:solidFill>
                <a:srgbClr val="000099"/>
              </a:solidFill>
              <a:latin typeface="Times New Roman" pitchFamily="18" charset="0"/>
            </a:endParaRPr>
          </a:p>
        </p:txBody>
      </p:sp>
      <p:sp>
        <p:nvSpPr>
          <p:cNvPr id="70663" name="Text Box 7"/>
          <p:cNvSpPr txBox="1">
            <a:spLocks noChangeArrowheads="1"/>
          </p:cNvSpPr>
          <p:nvPr/>
        </p:nvSpPr>
        <p:spPr bwMode="auto">
          <a:xfrm>
            <a:off x="5562600" y="3352800"/>
            <a:ext cx="3505200" cy="336550"/>
          </a:xfrm>
          <a:prstGeom prst="rect">
            <a:avLst/>
          </a:prstGeom>
          <a:solidFill>
            <a:srgbClr val="CCFFFF"/>
          </a:solidFill>
          <a:ln w="9525">
            <a:noFill/>
            <a:miter lim="800000"/>
            <a:headEnd/>
            <a:tailEnd/>
          </a:ln>
          <a:effectLst/>
        </p:spPr>
        <p:txBody>
          <a:bodyPr>
            <a:spAutoFit/>
          </a:bodyPr>
          <a:lstStyle/>
          <a:p>
            <a:pPr>
              <a:spcBef>
                <a:spcPts val="500"/>
              </a:spcBef>
              <a:spcAft>
                <a:spcPts val="500"/>
              </a:spcAft>
              <a:defRPr/>
            </a:pPr>
            <a:r>
              <a:rPr lang="en-US" sz="1600" b="1">
                <a:solidFill>
                  <a:srgbClr val="0033CC"/>
                </a:solidFill>
                <a:latin typeface="Courier New" pitchFamily="49" charset="0"/>
              </a:rPr>
              <a:t>C:\appletviewer Hello.html</a:t>
            </a:r>
            <a:r>
              <a:rPr lang="en-US" sz="1400">
                <a:solidFill>
                  <a:srgbClr val="0033CC"/>
                </a:solidFill>
                <a:latin typeface="Courier New" pitchFamily="49" charset="0"/>
              </a:rPr>
              <a:t> </a:t>
            </a:r>
          </a:p>
        </p:txBody>
      </p:sp>
      <p:pic>
        <p:nvPicPr>
          <p:cNvPr id="70664" name="Picture 8" descr="applet"/>
          <p:cNvPicPr>
            <a:picLocks noChangeAspect="1" noChangeArrowheads="1"/>
          </p:cNvPicPr>
          <p:nvPr/>
        </p:nvPicPr>
        <p:blipFill>
          <a:blip r:embed="rId2" cstate="print"/>
          <a:srcRect/>
          <a:stretch>
            <a:fillRect/>
          </a:stretch>
        </p:blipFill>
        <p:spPr bwMode="auto">
          <a:xfrm>
            <a:off x="5638800" y="1143000"/>
            <a:ext cx="2895600" cy="1943100"/>
          </a:xfrm>
          <a:prstGeom prst="rect">
            <a:avLst/>
          </a:prstGeom>
          <a:noFill/>
          <a:ln w="9525">
            <a:noFill/>
            <a:miter lim="800000"/>
            <a:headEnd/>
            <a:tailEnd/>
          </a:ln>
        </p:spPr>
      </p:pic>
      <p:sp>
        <p:nvSpPr>
          <p:cNvPr id="70665" name="Line 9"/>
          <p:cNvSpPr>
            <a:spLocks noChangeShapeType="1"/>
          </p:cNvSpPr>
          <p:nvPr/>
        </p:nvSpPr>
        <p:spPr bwMode="auto">
          <a:xfrm>
            <a:off x="2590800" y="3810000"/>
            <a:ext cx="0" cy="762000"/>
          </a:xfrm>
          <a:prstGeom prst="line">
            <a:avLst/>
          </a:prstGeom>
          <a:noFill/>
          <a:ln w="50800">
            <a:solidFill>
              <a:srgbClr val="FF3300"/>
            </a:solidFill>
            <a:round/>
            <a:headEnd/>
            <a:tailEnd type="triangle" w="med" len="med"/>
          </a:ln>
          <a:effectLst/>
        </p:spPr>
        <p:txBody>
          <a:bodyPr/>
          <a:lstStyle/>
          <a:p>
            <a:pPr>
              <a:defRPr/>
            </a:pPr>
            <a:endParaRPr lang="id-ID"/>
          </a:p>
        </p:txBody>
      </p:sp>
      <p:sp>
        <p:nvSpPr>
          <p:cNvPr id="70666" name="Line 10"/>
          <p:cNvSpPr>
            <a:spLocks noChangeShapeType="1"/>
          </p:cNvSpPr>
          <p:nvPr/>
        </p:nvSpPr>
        <p:spPr bwMode="auto">
          <a:xfrm>
            <a:off x="2590800" y="4953000"/>
            <a:ext cx="0" cy="685800"/>
          </a:xfrm>
          <a:prstGeom prst="line">
            <a:avLst/>
          </a:prstGeom>
          <a:noFill/>
          <a:ln w="50800">
            <a:solidFill>
              <a:srgbClr val="FF3300"/>
            </a:solidFill>
            <a:round/>
            <a:headEnd/>
            <a:tailEnd/>
          </a:ln>
          <a:effectLst/>
        </p:spPr>
        <p:txBody>
          <a:bodyPr/>
          <a:lstStyle/>
          <a:p>
            <a:pPr>
              <a:defRPr/>
            </a:pPr>
            <a:endParaRPr lang="id-ID"/>
          </a:p>
        </p:txBody>
      </p:sp>
      <p:sp>
        <p:nvSpPr>
          <p:cNvPr id="70667" name="Line 11"/>
          <p:cNvSpPr>
            <a:spLocks noChangeShapeType="1"/>
          </p:cNvSpPr>
          <p:nvPr/>
        </p:nvSpPr>
        <p:spPr bwMode="auto">
          <a:xfrm>
            <a:off x="2590800" y="5638800"/>
            <a:ext cx="2667000" cy="0"/>
          </a:xfrm>
          <a:prstGeom prst="line">
            <a:avLst/>
          </a:prstGeom>
          <a:noFill/>
          <a:ln w="50800">
            <a:solidFill>
              <a:srgbClr val="FF3300"/>
            </a:solidFill>
            <a:round/>
            <a:headEnd/>
            <a:tailEnd type="triangle" w="med" len="med"/>
          </a:ln>
          <a:effectLst/>
        </p:spPr>
        <p:txBody>
          <a:bodyPr/>
          <a:lstStyle/>
          <a:p>
            <a:pPr>
              <a:defRPr/>
            </a:pPr>
            <a:endParaRPr lang="id-ID"/>
          </a:p>
        </p:txBody>
      </p:sp>
      <p:sp>
        <p:nvSpPr>
          <p:cNvPr id="70668" name="Line 12"/>
          <p:cNvSpPr>
            <a:spLocks noChangeShapeType="1"/>
          </p:cNvSpPr>
          <p:nvPr/>
        </p:nvSpPr>
        <p:spPr bwMode="auto">
          <a:xfrm flipV="1">
            <a:off x="7162800" y="3657600"/>
            <a:ext cx="0" cy="381000"/>
          </a:xfrm>
          <a:prstGeom prst="line">
            <a:avLst/>
          </a:prstGeom>
          <a:noFill/>
          <a:ln w="50800">
            <a:solidFill>
              <a:srgbClr val="FF3300"/>
            </a:solidFill>
            <a:round/>
            <a:headEnd/>
            <a:tailEnd type="triangle" w="med" len="med"/>
          </a:ln>
          <a:effectLst/>
        </p:spPr>
        <p:txBody>
          <a:bodyPr/>
          <a:lstStyle/>
          <a:p>
            <a:pPr>
              <a:defRPr/>
            </a:pPr>
            <a:endParaRPr lang="id-ID"/>
          </a:p>
        </p:txBody>
      </p:sp>
      <p:sp>
        <p:nvSpPr>
          <p:cNvPr id="70669" name="Line 13"/>
          <p:cNvSpPr>
            <a:spLocks noChangeShapeType="1"/>
          </p:cNvSpPr>
          <p:nvPr/>
        </p:nvSpPr>
        <p:spPr bwMode="auto">
          <a:xfrm flipH="1" flipV="1">
            <a:off x="7162800" y="3048000"/>
            <a:ext cx="0" cy="304800"/>
          </a:xfrm>
          <a:prstGeom prst="line">
            <a:avLst/>
          </a:prstGeom>
          <a:noFill/>
          <a:ln w="50800">
            <a:solidFill>
              <a:srgbClr val="FF3300"/>
            </a:solidFill>
            <a:round/>
            <a:headEnd/>
            <a:tailEnd type="triangle" w="med" len="med"/>
          </a:ln>
          <a:effectLst/>
        </p:spPr>
        <p:txBody>
          <a:bodyPr/>
          <a:lstStyle/>
          <a:p>
            <a:pPr>
              <a:defRPr/>
            </a:pPr>
            <a:endParaRPr lang="id-ID"/>
          </a:p>
        </p:txBody>
      </p:sp>
      <p:sp>
        <p:nvSpPr>
          <p:cNvPr id="3" name="Footer Placeholder 2">
            <a:extLst>
              <a:ext uri="{FF2B5EF4-FFF2-40B4-BE49-F238E27FC236}">
                <a16:creationId xmlns:a16="http://schemas.microsoft.com/office/drawing/2014/main" id="{BB950A26-7490-4284-9F13-9A3DB367FB09}"/>
              </a:ext>
            </a:extLst>
          </p:cNvPr>
          <p:cNvSpPr>
            <a:spLocks noGrp="1"/>
          </p:cNvSpPr>
          <p:nvPr>
            <p:ph type="ftr" sz="quarter" idx="11"/>
          </p:nvPr>
        </p:nvSpPr>
        <p:spPr/>
        <p:txBody>
          <a:bodyPr/>
          <a:lstStyle/>
          <a:p>
            <a:pPr algn="r"/>
            <a:r>
              <a:rPr lang="en-US"/>
              <a:t>ajib fik udinus</a:t>
            </a:r>
            <a:endParaRPr kumimoji="0" lang="en-US" dirty="0"/>
          </a:p>
        </p:txBody>
      </p:sp>
      <p:sp>
        <p:nvSpPr>
          <p:cNvPr id="4" name="Slide Number Placeholder 3">
            <a:extLst>
              <a:ext uri="{FF2B5EF4-FFF2-40B4-BE49-F238E27FC236}">
                <a16:creationId xmlns:a16="http://schemas.microsoft.com/office/drawing/2014/main" id="{FA3E88D8-4667-4B1B-B058-BB59A3B2ABD7}"/>
              </a:ext>
            </a:extLst>
          </p:cNvPr>
          <p:cNvSpPr>
            <a:spLocks noGrp="1"/>
          </p:cNvSpPr>
          <p:nvPr>
            <p:ph type="sldNum" sz="quarter" idx="10"/>
          </p:nvPr>
        </p:nvSpPr>
        <p:spPr/>
        <p:txBody>
          <a:bodyPr/>
          <a:lstStyle/>
          <a:p>
            <a:pPr>
              <a:defRPr/>
            </a:pPr>
            <a:fld id="{6CCB9EDC-F6F7-4BFA-897C-C35E45C7E461}" type="slidenum">
              <a:rPr lang="en-US" altLang="en-US" smtClean="0"/>
              <a:pPr>
                <a:defRPr/>
              </a:pPr>
              <a:t>20</a:t>
            </a:fld>
            <a:endParaRPr lang="en-US" altLang="en-US"/>
          </a:p>
        </p:txBody>
      </p:sp>
    </p:spTree>
  </p:cSld>
  <p:clrMapOvr>
    <a:masterClrMapping/>
  </p:clrMapOvr>
  <p:transition advClick="0">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0661"/>
                                        </p:tgtEl>
                                        <p:attrNameLst>
                                          <p:attrName>style.visibility</p:attrName>
                                        </p:attrNameLst>
                                      </p:cBhvr>
                                      <p:to>
                                        <p:strVal val="visible"/>
                                      </p:to>
                                    </p:set>
                                    <p:animEffect transition="in" filter="checkerboard(across)">
                                      <p:cBhvr>
                                        <p:cTn id="7" dur="500"/>
                                        <p:tgtEl>
                                          <p:spTgt spid="7066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0665"/>
                                        </p:tgtEl>
                                        <p:attrNameLst>
                                          <p:attrName>style.visibility</p:attrName>
                                        </p:attrNameLst>
                                      </p:cBhvr>
                                      <p:to>
                                        <p:strVal val="visible"/>
                                      </p:to>
                                    </p:set>
                                    <p:animEffect transition="in" filter="dissolve">
                                      <p:cBhvr>
                                        <p:cTn id="12" dur="500"/>
                                        <p:tgtEl>
                                          <p:spTgt spid="7066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0662"/>
                                        </p:tgtEl>
                                        <p:attrNameLst>
                                          <p:attrName>style.visibility</p:attrName>
                                        </p:attrNameLst>
                                      </p:cBhvr>
                                      <p:to>
                                        <p:strVal val="visible"/>
                                      </p:to>
                                    </p:set>
                                    <p:animEffect transition="in" filter="dissolve">
                                      <p:cBhvr>
                                        <p:cTn id="17" dur="500"/>
                                        <p:tgtEl>
                                          <p:spTgt spid="7066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0666"/>
                                        </p:tgtEl>
                                        <p:attrNameLst>
                                          <p:attrName>style.visibility</p:attrName>
                                        </p:attrNameLst>
                                      </p:cBhvr>
                                      <p:to>
                                        <p:strVal val="visible"/>
                                      </p:to>
                                    </p:set>
                                    <p:animEffect transition="in" filter="dissolve">
                                      <p:cBhvr>
                                        <p:cTn id="22" dur="500"/>
                                        <p:tgtEl>
                                          <p:spTgt spid="70666"/>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70660"/>
                                        </p:tgtEl>
                                        <p:attrNameLst>
                                          <p:attrName>style.visibility</p:attrName>
                                        </p:attrNameLst>
                                      </p:cBhvr>
                                      <p:to>
                                        <p:strVal val="visible"/>
                                      </p:to>
                                    </p:set>
                                    <p:anim calcmode="lin" valueType="num">
                                      <p:cBhvr additive="base">
                                        <p:cTn id="27" dur="500" fill="hold"/>
                                        <p:tgtEl>
                                          <p:spTgt spid="70660"/>
                                        </p:tgtEl>
                                        <p:attrNameLst>
                                          <p:attrName>ppt_x</p:attrName>
                                        </p:attrNameLst>
                                      </p:cBhvr>
                                      <p:tavLst>
                                        <p:tav tm="0">
                                          <p:val>
                                            <p:strVal val="#ppt_x"/>
                                          </p:val>
                                        </p:tav>
                                        <p:tav tm="100000">
                                          <p:val>
                                            <p:strVal val="#ppt_x"/>
                                          </p:val>
                                        </p:tav>
                                      </p:tavLst>
                                    </p:anim>
                                    <p:anim calcmode="lin" valueType="num">
                                      <p:cBhvr additive="base">
                                        <p:cTn id="28" dur="500" fill="hold"/>
                                        <p:tgtEl>
                                          <p:spTgt spid="70660"/>
                                        </p:tgtEl>
                                        <p:attrNameLst>
                                          <p:attrName>ppt_y</p:attrName>
                                        </p:attrNameLst>
                                      </p:cBhvr>
                                      <p:tavLst>
                                        <p:tav tm="0">
                                          <p:val>
                                            <p:strVal val="1+#ppt_h/2"/>
                                          </p:val>
                                        </p:tav>
                                        <p:tav tm="100000">
                                          <p:val>
                                            <p:strVal val="#ppt_y"/>
                                          </p:val>
                                        </p:tav>
                                      </p:tavLst>
                                    </p:anim>
                                  </p:childTnLst>
                                </p:cTn>
                              </p:par>
                              <p:par>
                                <p:cTn id="29" presetID="9" presetClass="entr" presetSubtype="0" fill="hold" nodeType="withEffect">
                                  <p:stCondLst>
                                    <p:cond delay="0"/>
                                  </p:stCondLst>
                                  <p:childTnLst>
                                    <p:set>
                                      <p:cBhvr>
                                        <p:cTn id="30" dur="1" fill="hold">
                                          <p:stCondLst>
                                            <p:cond delay="0"/>
                                          </p:stCondLst>
                                        </p:cTn>
                                        <p:tgtEl>
                                          <p:spTgt spid="70667"/>
                                        </p:tgtEl>
                                        <p:attrNameLst>
                                          <p:attrName>style.visibility</p:attrName>
                                        </p:attrNameLst>
                                      </p:cBhvr>
                                      <p:to>
                                        <p:strVal val="visible"/>
                                      </p:to>
                                    </p:set>
                                    <p:animEffect transition="in" filter="dissolve">
                                      <p:cBhvr>
                                        <p:cTn id="31" dur="500"/>
                                        <p:tgtEl>
                                          <p:spTgt spid="70667"/>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70668"/>
                                        </p:tgtEl>
                                        <p:attrNameLst>
                                          <p:attrName>style.visibility</p:attrName>
                                        </p:attrNameLst>
                                      </p:cBhvr>
                                      <p:to>
                                        <p:strVal val="visible"/>
                                      </p:to>
                                    </p:set>
                                    <p:animEffect transition="in" filter="dissolve">
                                      <p:cBhvr>
                                        <p:cTn id="36" dur="500"/>
                                        <p:tgtEl>
                                          <p:spTgt spid="70668"/>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70663"/>
                                        </p:tgtEl>
                                        <p:attrNameLst>
                                          <p:attrName>style.visibility</p:attrName>
                                        </p:attrNameLst>
                                      </p:cBhvr>
                                      <p:to>
                                        <p:strVal val="visible"/>
                                      </p:to>
                                    </p:set>
                                    <p:animEffect transition="in" filter="dissolve">
                                      <p:cBhvr>
                                        <p:cTn id="39" dur="500"/>
                                        <p:tgtEl>
                                          <p:spTgt spid="70663"/>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70669"/>
                                        </p:tgtEl>
                                        <p:attrNameLst>
                                          <p:attrName>style.visibility</p:attrName>
                                        </p:attrNameLst>
                                      </p:cBhvr>
                                      <p:to>
                                        <p:strVal val="visible"/>
                                      </p:to>
                                    </p:set>
                                    <p:animEffect transition="in" filter="dissolve">
                                      <p:cBhvr>
                                        <p:cTn id="44" dur="500"/>
                                        <p:tgtEl>
                                          <p:spTgt spid="70669"/>
                                        </p:tgtEl>
                                      </p:cBhvr>
                                    </p:animEffect>
                                  </p:childTnLst>
                                </p:cTn>
                              </p:par>
                              <p:par>
                                <p:cTn id="45" presetID="9" presetClass="entr" presetSubtype="0" fill="hold" nodeType="withEffect">
                                  <p:stCondLst>
                                    <p:cond delay="0"/>
                                  </p:stCondLst>
                                  <p:childTnLst>
                                    <p:set>
                                      <p:cBhvr>
                                        <p:cTn id="46" dur="1" fill="hold">
                                          <p:stCondLst>
                                            <p:cond delay="0"/>
                                          </p:stCondLst>
                                        </p:cTn>
                                        <p:tgtEl>
                                          <p:spTgt spid="70664"/>
                                        </p:tgtEl>
                                        <p:attrNameLst>
                                          <p:attrName>style.visibility</p:attrName>
                                        </p:attrNameLst>
                                      </p:cBhvr>
                                      <p:to>
                                        <p:strVal val="visible"/>
                                      </p:to>
                                    </p:set>
                                    <p:animEffect transition="in" filter="dissolve">
                                      <p:cBhvr>
                                        <p:cTn id="47" dur="500"/>
                                        <p:tgtEl>
                                          <p:spTgt spid="706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0" grpId="0" animBg="1"/>
      <p:bldP spid="70661" grpId="0" animBg="1"/>
      <p:bldP spid="70662" grpId="0" animBg="1"/>
      <p:bldP spid="7066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51D1E-1DA9-4073-9AC3-E858594F3E7E}"/>
              </a:ext>
            </a:extLst>
          </p:cNvPr>
          <p:cNvSpPr>
            <a:spLocks noGrp="1"/>
          </p:cNvSpPr>
          <p:nvPr>
            <p:ph type="title"/>
          </p:nvPr>
        </p:nvSpPr>
        <p:spPr/>
        <p:txBody>
          <a:bodyPr/>
          <a:lstStyle/>
          <a:p>
            <a:r>
              <a:rPr lang="en-US" dirty="0"/>
              <a:t>NetBeans IDE</a:t>
            </a:r>
          </a:p>
        </p:txBody>
      </p:sp>
      <p:sp>
        <p:nvSpPr>
          <p:cNvPr id="3" name="Content Placeholder 2">
            <a:extLst>
              <a:ext uri="{FF2B5EF4-FFF2-40B4-BE49-F238E27FC236}">
                <a16:creationId xmlns:a16="http://schemas.microsoft.com/office/drawing/2014/main" id="{C2D2E52E-46CC-457C-9B2D-914EFE78E046}"/>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0EB4587D-868B-4663-9F2A-5D796F95F8D8}"/>
              </a:ext>
            </a:extLst>
          </p:cNvPr>
          <p:cNvSpPr>
            <a:spLocks noGrp="1"/>
          </p:cNvSpPr>
          <p:nvPr>
            <p:ph type="sldNum" sz="quarter" idx="10"/>
          </p:nvPr>
        </p:nvSpPr>
        <p:spPr/>
        <p:txBody>
          <a:bodyPr/>
          <a:lstStyle/>
          <a:p>
            <a:pPr>
              <a:defRPr/>
            </a:pPr>
            <a:fld id="{6CCB9EDC-F6F7-4BFA-897C-C35E45C7E461}" type="slidenum">
              <a:rPr lang="en-US" altLang="en-US" smtClean="0"/>
              <a:pPr>
                <a:defRPr/>
              </a:pPr>
              <a:t>21</a:t>
            </a:fld>
            <a:endParaRPr lang="en-US" altLang="en-US"/>
          </a:p>
        </p:txBody>
      </p:sp>
      <p:sp>
        <p:nvSpPr>
          <p:cNvPr id="5" name="Footer Placeholder 4">
            <a:extLst>
              <a:ext uri="{FF2B5EF4-FFF2-40B4-BE49-F238E27FC236}">
                <a16:creationId xmlns:a16="http://schemas.microsoft.com/office/drawing/2014/main" id="{EFCA8C72-69BA-4726-B0E0-4576BD68F139}"/>
              </a:ext>
            </a:extLst>
          </p:cNvPr>
          <p:cNvSpPr>
            <a:spLocks noGrp="1"/>
          </p:cNvSpPr>
          <p:nvPr>
            <p:ph type="ftr" sz="quarter" idx="11"/>
          </p:nvPr>
        </p:nvSpPr>
        <p:spPr/>
        <p:txBody>
          <a:bodyPr/>
          <a:lstStyle/>
          <a:p>
            <a:pPr algn="r"/>
            <a:r>
              <a:rPr lang="en-US"/>
              <a:t>ajib fik udinus</a:t>
            </a:r>
            <a:endParaRPr kumimoji="0" lang="en-US" dirty="0"/>
          </a:p>
        </p:txBody>
      </p:sp>
      <p:pic>
        <p:nvPicPr>
          <p:cNvPr id="6" name="Picture 5">
            <a:extLst>
              <a:ext uri="{FF2B5EF4-FFF2-40B4-BE49-F238E27FC236}">
                <a16:creationId xmlns:a16="http://schemas.microsoft.com/office/drawing/2014/main" id="{6F614323-BC03-4CD3-8DC3-2637C0DEDB6B}"/>
              </a:ext>
            </a:extLst>
          </p:cNvPr>
          <p:cNvPicPr>
            <a:picLocks noChangeAspect="1"/>
          </p:cNvPicPr>
          <p:nvPr/>
        </p:nvPicPr>
        <p:blipFill>
          <a:blip r:embed="rId2"/>
          <a:stretch>
            <a:fillRect/>
          </a:stretch>
        </p:blipFill>
        <p:spPr>
          <a:xfrm>
            <a:off x="0" y="1298970"/>
            <a:ext cx="9144000" cy="4873230"/>
          </a:xfrm>
          <a:prstGeom prst="rect">
            <a:avLst/>
          </a:prstGeom>
        </p:spPr>
      </p:pic>
    </p:spTree>
    <p:extLst>
      <p:ext uri="{BB962C8B-B14F-4D97-AF65-F5344CB8AC3E}">
        <p14:creationId xmlns:p14="http://schemas.microsoft.com/office/powerpoint/2010/main" val="2789691189"/>
      </p:ext>
    </p:extLst>
  </p:cSld>
  <p:clrMapOvr>
    <a:masterClrMapping/>
  </p:clrMapOvr>
  <p:transition advClick="0">
    <p:newsfla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Tipe</a:t>
            </a:r>
            <a:r>
              <a:rPr lang="en-US" b="1" dirty="0"/>
              <a:t> Data, </a:t>
            </a:r>
            <a:r>
              <a:rPr lang="en-US" b="1" dirty="0" err="1"/>
              <a:t>Variabel</a:t>
            </a:r>
            <a:r>
              <a:rPr lang="en-US" b="1" dirty="0"/>
              <a:t> &amp; operator</a:t>
            </a:r>
          </a:p>
        </p:txBody>
      </p:sp>
      <p:sp>
        <p:nvSpPr>
          <p:cNvPr id="3" name="Content Placeholder 2"/>
          <p:cNvSpPr>
            <a:spLocks noGrp="1"/>
          </p:cNvSpPr>
          <p:nvPr>
            <p:ph idx="1"/>
          </p:nvPr>
        </p:nvSpPr>
        <p:spPr/>
        <p:txBody>
          <a:bodyPr>
            <a:normAutofit/>
          </a:bodyPr>
          <a:lstStyle/>
          <a:p>
            <a:pPr algn="just"/>
            <a:r>
              <a:rPr lang="nn-NO" sz="2400" b="0" dirty="0">
                <a:effectLst/>
                <a:latin typeface="Tempus Sans ITC" pitchFamily="82" charset="0"/>
              </a:rPr>
              <a:t>Java  memiliki  tipe  data  yang  dapat  dikategorikan  menjadi  dua kelompok, yaitu tipe data primitif dan referensi.</a:t>
            </a:r>
            <a:endParaRPr lang="en-US" sz="2400" b="0" dirty="0">
              <a:effectLst/>
              <a:latin typeface="Tempus Sans ITC" pitchFamily="82" charset="0"/>
            </a:endParaRPr>
          </a:p>
          <a:p>
            <a:r>
              <a:rPr lang="en-US" sz="2400" b="0" dirty="0" err="1">
                <a:effectLst/>
                <a:latin typeface="Tempus Sans ITC" pitchFamily="82" charset="0"/>
              </a:rPr>
              <a:t>Tipe</a:t>
            </a:r>
            <a:r>
              <a:rPr lang="en-US" sz="2400" b="0" dirty="0">
                <a:effectLst/>
                <a:latin typeface="Tempus Sans ITC" pitchFamily="82" charset="0"/>
              </a:rPr>
              <a:t> Data </a:t>
            </a:r>
            <a:r>
              <a:rPr lang="en-US" sz="2400" b="0" dirty="0" err="1">
                <a:effectLst/>
                <a:latin typeface="Tempus Sans ITC" pitchFamily="82" charset="0"/>
              </a:rPr>
              <a:t>Primitif</a:t>
            </a:r>
            <a:r>
              <a:rPr lang="en-US" sz="2400" b="0" dirty="0">
                <a:effectLst/>
                <a:latin typeface="Tempus Sans ITC" pitchFamily="82" charset="0"/>
              </a:rPr>
              <a:t> :</a:t>
            </a:r>
          </a:p>
          <a:p>
            <a:pPr lvl="1"/>
            <a:r>
              <a:rPr lang="en-US" sz="2400" b="0" dirty="0">
                <a:effectLst/>
                <a:latin typeface="Tempus Sans ITC" pitchFamily="82" charset="0"/>
              </a:rPr>
              <a:t>Integral : </a:t>
            </a:r>
            <a:r>
              <a:rPr lang="en-US" sz="2400" b="0" dirty="0" err="1">
                <a:effectLst/>
                <a:latin typeface="Tempus Sans ITC" pitchFamily="82" charset="0"/>
              </a:rPr>
              <a:t>merepresentasikan</a:t>
            </a:r>
            <a:r>
              <a:rPr lang="en-US" sz="2400" b="0" dirty="0">
                <a:effectLst/>
                <a:latin typeface="Tempus Sans ITC" pitchFamily="82" charset="0"/>
              </a:rPr>
              <a:t> </a:t>
            </a:r>
            <a:r>
              <a:rPr lang="en-US" sz="2400" b="0" dirty="0" err="1">
                <a:effectLst/>
                <a:latin typeface="Tempus Sans ITC" pitchFamily="82" charset="0"/>
              </a:rPr>
              <a:t>nilai-nilai</a:t>
            </a:r>
            <a:r>
              <a:rPr lang="en-US" sz="2400" b="0" dirty="0">
                <a:effectLst/>
                <a:latin typeface="Tempus Sans ITC" pitchFamily="82" charset="0"/>
              </a:rPr>
              <a:t> </a:t>
            </a:r>
            <a:r>
              <a:rPr lang="en-US" sz="2400" b="0" dirty="0" err="1">
                <a:effectLst/>
                <a:latin typeface="Tempus Sans ITC" pitchFamily="82" charset="0"/>
              </a:rPr>
              <a:t>bilangan</a:t>
            </a:r>
            <a:r>
              <a:rPr lang="en-US" sz="2400" b="0" dirty="0">
                <a:effectLst/>
                <a:latin typeface="Tempus Sans ITC" pitchFamily="82" charset="0"/>
              </a:rPr>
              <a:t> </a:t>
            </a:r>
            <a:r>
              <a:rPr lang="en-US" sz="2400" b="0" dirty="0" err="1">
                <a:effectLst/>
                <a:latin typeface="Tempus Sans ITC" pitchFamily="82" charset="0"/>
              </a:rPr>
              <a:t>bulat</a:t>
            </a:r>
            <a:r>
              <a:rPr lang="en-US" sz="2400" b="0" dirty="0">
                <a:effectLst/>
                <a:latin typeface="Tempus Sans ITC" pitchFamily="82" charset="0"/>
              </a:rPr>
              <a:t> (</a:t>
            </a:r>
            <a:r>
              <a:rPr lang="en-US" sz="2400" b="0" dirty="0" err="1">
                <a:effectLst/>
                <a:latin typeface="Tempus Sans ITC" pitchFamily="82" charset="0"/>
              </a:rPr>
              <a:t>tidak</a:t>
            </a:r>
            <a:r>
              <a:rPr lang="en-US" sz="2400" b="0" dirty="0">
                <a:effectLst/>
                <a:latin typeface="Tempus Sans ITC" pitchFamily="82" charset="0"/>
              </a:rPr>
              <a:t> </a:t>
            </a:r>
            <a:r>
              <a:rPr lang="en-US" sz="2400" b="0" dirty="0" err="1">
                <a:effectLst/>
                <a:latin typeface="Tempus Sans ITC" pitchFamily="82" charset="0"/>
              </a:rPr>
              <a:t>memiliki</a:t>
            </a:r>
            <a:r>
              <a:rPr lang="en-US" sz="2400" b="0" dirty="0">
                <a:effectLst/>
                <a:latin typeface="Tempus Sans ITC" pitchFamily="82" charset="0"/>
              </a:rPr>
              <a:t> </a:t>
            </a:r>
            <a:r>
              <a:rPr lang="en-US" sz="2400" b="0" dirty="0" err="1">
                <a:effectLst/>
                <a:latin typeface="Tempus Sans ITC" pitchFamily="82" charset="0"/>
              </a:rPr>
              <a:t>elemen</a:t>
            </a:r>
            <a:r>
              <a:rPr lang="en-US" sz="2400" b="0" dirty="0">
                <a:effectLst/>
                <a:latin typeface="Tempus Sans ITC" pitchFamily="82" charset="0"/>
              </a:rPr>
              <a:t> </a:t>
            </a:r>
            <a:r>
              <a:rPr lang="en-US" sz="2400" b="0" dirty="0" err="1">
                <a:effectLst/>
                <a:latin typeface="Tempus Sans ITC" pitchFamily="82" charset="0"/>
              </a:rPr>
              <a:t>pecahan</a:t>
            </a:r>
            <a:r>
              <a:rPr lang="en-US" sz="2400" b="0" dirty="0">
                <a:effectLst/>
                <a:latin typeface="Tempus Sans ITC" pitchFamily="82" charset="0"/>
              </a:rPr>
              <a:t> </a:t>
            </a:r>
            <a:r>
              <a:rPr lang="en-US" sz="2400" b="0" dirty="0" err="1">
                <a:effectLst/>
                <a:latin typeface="Tempus Sans ITC" pitchFamily="82" charset="0"/>
              </a:rPr>
              <a:t>desimal</a:t>
            </a:r>
            <a:r>
              <a:rPr lang="en-US" sz="2400" b="0" dirty="0">
                <a:effectLst/>
                <a:latin typeface="Tempus Sans ITC" pitchFamily="82" charset="0"/>
              </a:rPr>
              <a:t>). </a:t>
            </a:r>
          </a:p>
          <a:p>
            <a:pPr lvl="1"/>
            <a:r>
              <a:rPr lang="en-US" sz="2400" b="0" dirty="0">
                <a:effectLst/>
                <a:latin typeface="Tempus Sans ITC" pitchFamily="82" charset="0"/>
              </a:rPr>
              <a:t>Floating Point : </a:t>
            </a:r>
            <a:r>
              <a:rPr lang="en-US" sz="2400" b="0" dirty="0" err="1">
                <a:effectLst/>
                <a:latin typeface="Tempus Sans ITC" pitchFamily="82" charset="0"/>
              </a:rPr>
              <a:t>merepresentasikan</a:t>
            </a:r>
            <a:r>
              <a:rPr lang="en-US" sz="2400" b="0" dirty="0">
                <a:effectLst/>
                <a:latin typeface="Tempus Sans ITC" pitchFamily="82" charset="0"/>
              </a:rPr>
              <a:t> </a:t>
            </a:r>
            <a:r>
              <a:rPr lang="en-US" sz="2400" b="0" dirty="0" err="1">
                <a:effectLst/>
                <a:latin typeface="Tempus Sans ITC" pitchFamily="82" charset="0"/>
              </a:rPr>
              <a:t>nilai-nilai</a:t>
            </a:r>
            <a:r>
              <a:rPr lang="en-US" sz="2400" b="0" dirty="0">
                <a:effectLst/>
                <a:latin typeface="Tempus Sans ITC" pitchFamily="82" charset="0"/>
              </a:rPr>
              <a:t> </a:t>
            </a:r>
            <a:r>
              <a:rPr lang="en-US" sz="2400" b="0" dirty="0" err="1">
                <a:effectLst/>
                <a:latin typeface="Tempus Sans ITC" pitchFamily="82" charset="0"/>
              </a:rPr>
              <a:t>bilangan</a:t>
            </a:r>
            <a:r>
              <a:rPr lang="en-US" sz="2400" b="0" dirty="0">
                <a:effectLst/>
                <a:latin typeface="Tempus Sans ITC" pitchFamily="82" charset="0"/>
              </a:rPr>
              <a:t> real ( </a:t>
            </a:r>
            <a:r>
              <a:rPr lang="en-US" sz="2400" b="0" dirty="0" err="1">
                <a:effectLst/>
                <a:latin typeface="Tempus Sans ITC" pitchFamily="82" charset="0"/>
              </a:rPr>
              <a:t>memiliki</a:t>
            </a:r>
            <a:r>
              <a:rPr lang="en-US" sz="2400" b="0" dirty="0">
                <a:effectLst/>
                <a:latin typeface="Tempus Sans ITC" pitchFamily="82" charset="0"/>
              </a:rPr>
              <a:t> </a:t>
            </a:r>
            <a:r>
              <a:rPr lang="en-US" sz="2400" b="0" dirty="0" err="1">
                <a:effectLst/>
                <a:latin typeface="Tempus Sans ITC" pitchFamily="82" charset="0"/>
              </a:rPr>
              <a:t>elemen</a:t>
            </a:r>
            <a:r>
              <a:rPr lang="en-US" sz="2400" b="0" dirty="0">
                <a:effectLst/>
                <a:latin typeface="Tempus Sans ITC" pitchFamily="82" charset="0"/>
              </a:rPr>
              <a:t> </a:t>
            </a:r>
            <a:r>
              <a:rPr lang="en-US" sz="2400" b="0" dirty="0" err="1">
                <a:effectLst/>
                <a:latin typeface="Tempus Sans ITC" pitchFamily="82" charset="0"/>
              </a:rPr>
              <a:t>pecahan</a:t>
            </a:r>
            <a:r>
              <a:rPr lang="en-US" sz="2400" b="0" dirty="0">
                <a:effectLst/>
                <a:latin typeface="Tempus Sans ITC" pitchFamily="82" charset="0"/>
              </a:rPr>
              <a:t> </a:t>
            </a:r>
            <a:r>
              <a:rPr lang="en-US" sz="2400" b="0" dirty="0" err="1">
                <a:effectLst/>
                <a:latin typeface="Tempus Sans ITC" pitchFamily="82" charset="0"/>
              </a:rPr>
              <a:t>desimal</a:t>
            </a:r>
            <a:r>
              <a:rPr lang="en-US" sz="2400" b="0" dirty="0">
                <a:effectLst/>
                <a:latin typeface="Tempus Sans ITC" pitchFamily="82" charset="0"/>
              </a:rPr>
              <a:t> ) </a:t>
            </a:r>
          </a:p>
          <a:p>
            <a:pPr lvl="1"/>
            <a:r>
              <a:rPr lang="en-US" sz="2400" b="0" dirty="0" err="1">
                <a:effectLst/>
                <a:latin typeface="Tempus Sans ITC" pitchFamily="82" charset="0"/>
              </a:rPr>
              <a:t>Tekstual</a:t>
            </a:r>
            <a:r>
              <a:rPr lang="en-US" sz="2400" b="0" dirty="0">
                <a:effectLst/>
                <a:latin typeface="Tempus Sans ITC" pitchFamily="82" charset="0"/>
              </a:rPr>
              <a:t> : </a:t>
            </a:r>
            <a:r>
              <a:rPr lang="en-US" sz="2400" b="0" dirty="0" err="1">
                <a:effectLst/>
                <a:latin typeface="Tempus Sans ITC" pitchFamily="82" charset="0"/>
              </a:rPr>
              <a:t>merepresentasikan</a:t>
            </a:r>
            <a:r>
              <a:rPr lang="en-US" sz="2400" b="0" dirty="0">
                <a:effectLst/>
                <a:latin typeface="Tempus Sans ITC" pitchFamily="82" charset="0"/>
              </a:rPr>
              <a:t> </a:t>
            </a:r>
            <a:r>
              <a:rPr lang="en-US" sz="2400" b="0" dirty="0" err="1">
                <a:effectLst/>
                <a:latin typeface="Tempus Sans ITC" pitchFamily="82" charset="0"/>
              </a:rPr>
              <a:t>nilai-nilai</a:t>
            </a:r>
            <a:r>
              <a:rPr lang="en-US" sz="2400" b="0" dirty="0">
                <a:effectLst/>
                <a:latin typeface="Tempus Sans ITC" pitchFamily="82" charset="0"/>
              </a:rPr>
              <a:t> </a:t>
            </a:r>
            <a:r>
              <a:rPr lang="en-US" sz="2400" b="0" dirty="0" err="1">
                <a:effectLst/>
                <a:latin typeface="Tempus Sans ITC" pitchFamily="82" charset="0"/>
              </a:rPr>
              <a:t>berupa</a:t>
            </a:r>
            <a:r>
              <a:rPr lang="en-US" sz="2400" b="0" dirty="0">
                <a:effectLst/>
                <a:latin typeface="Tempus Sans ITC" pitchFamily="82" charset="0"/>
              </a:rPr>
              <a:t> alphabet. </a:t>
            </a:r>
          </a:p>
          <a:p>
            <a:pPr lvl="1"/>
            <a:r>
              <a:rPr lang="en-US" sz="2400" b="0" dirty="0" err="1">
                <a:effectLst/>
                <a:latin typeface="Tempus Sans ITC" pitchFamily="82" charset="0"/>
              </a:rPr>
              <a:t>Logika</a:t>
            </a:r>
            <a:r>
              <a:rPr lang="en-US" sz="2400" b="0" dirty="0">
                <a:effectLst/>
                <a:latin typeface="Tempus Sans ITC" pitchFamily="82" charset="0"/>
              </a:rPr>
              <a:t> : </a:t>
            </a:r>
            <a:r>
              <a:rPr lang="en-US" sz="2400" b="0" dirty="0" err="1">
                <a:effectLst/>
                <a:latin typeface="Tempus Sans ITC" pitchFamily="82" charset="0"/>
              </a:rPr>
              <a:t>merepresentasikan</a:t>
            </a:r>
            <a:r>
              <a:rPr lang="en-US" sz="2400" b="0" dirty="0">
                <a:effectLst/>
                <a:latin typeface="Tempus Sans ITC" pitchFamily="82" charset="0"/>
              </a:rPr>
              <a:t> </a:t>
            </a:r>
            <a:r>
              <a:rPr lang="en-US" sz="2400" b="0" dirty="0" err="1">
                <a:effectLst/>
                <a:latin typeface="Tempus Sans ITC" pitchFamily="82" charset="0"/>
              </a:rPr>
              <a:t>nilai-nilai</a:t>
            </a:r>
            <a:r>
              <a:rPr lang="en-US" sz="2400" b="0" dirty="0">
                <a:effectLst/>
                <a:latin typeface="Tempus Sans ITC" pitchFamily="82" charset="0"/>
              </a:rPr>
              <a:t> </a:t>
            </a:r>
            <a:r>
              <a:rPr lang="en-US" sz="2400" b="0" dirty="0" err="1">
                <a:effectLst/>
                <a:latin typeface="Tempus Sans ITC" pitchFamily="82" charset="0"/>
              </a:rPr>
              <a:t>logika</a:t>
            </a:r>
            <a:r>
              <a:rPr lang="en-US" sz="2400" b="0" dirty="0">
                <a:effectLst/>
                <a:latin typeface="Tempus Sans ITC" pitchFamily="82" charset="0"/>
              </a:rPr>
              <a:t> ( </a:t>
            </a:r>
            <a:r>
              <a:rPr lang="en-US" sz="2400" b="0" dirty="0" err="1">
                <a:effectLst/>
                <a:latin typeface="Tempus Sans ITC" pitchFamily="82" charset="0"/>
              </a:rPr>
              <a:t>hanya</a:t>
            </a:r>
            <a:r>
              <a:rPr lang="en-US" sz="2400" b="0" dirty="0">
                <a:effectLst/>
                <a:latin typeface="Tempus Sans ITC" pitchFamily="82" charset="0"/>
              </a:rPr>
              <a:t> </a:t>
            </a:r>
            <a:r>
              <a:rPr lang="en-US" sz="2400" b="0" dirty="0" err="1">
                <a:effectLst/>
                <a:latin typeface="Tempus Sans ITC" pitchFamily="82" charset="0"/>
              </a:rPr>
              <a:t>bernilai</a:t>
            </a:r>
            <a:r>
              <a:rPr lang="en-US" sz="2400" b="0" dirty="0">
                <a:effectLst/>
                <a:latin typeface="Tempus Sans ITC" pitchFamily="82" charset="0"/>
              </a:rPr>
              <a:t> </a:t>
            </a:r>
            <a:r>
              <a:rPr lang="en-US" sz="2400" b="0" i="1" dirty="0">
                <a:effectLst/>
                <a:latin typeface="Tempus Sans ITC" pitchFamily="82" charset="0"/>
              </a:rPr>
              <a:t>true</a:t>
            </a:r>
            <a:r>
              <a:rPr lang="en-US" sz="2400" b="0" dirty="0">
                <a:effectLst/>
                <a:latin typeface="Tempus Sans ITC" pitchFamily="82" charset="0"/>
              </a:rPr>
              <a:t> </a:t>
            </a:r>
            <a:r>
              <a:rPr lang="en-US" sz="2400" b="0" dirty="0" err="1">
                <a:effectLst/>
                <a:latin typeface="Tempus Sans ITC" pitchFamily="82" charset="0"/>
              </a:rPr>
              <a:t>dan</a:t>
            </a:r>
            <a:r>
              <a:rPr lang="en-US" sz="2400" b="0" dirty="0">
                <a:effectLst/>
                <a:latin typeface="Tempus Sans ITC" pitchFamily="82" charset="0"/>
              </a:rPr>
              <a:t> </a:t>
            </a:r>
            <a:r>
              <a:rPr lang="en-US" sz="2400" b="0" i="1" dirty="0">
                <a:effectLst/>
                <a:latin typeface="Tempus Sans ITC" pitchFamily="82" charset="0"/>
              </a:rPr>
              <a:t>false</a:t>
            </a:r>
            <a:r>
              <a:rPr lang="en-US" sz="2400" b="0" dirty="0">
                <a:effectLst/>
                <a:latin typeface="Tempus Sans ITC" pitchFamily="82" charset="0"/>
              </a:rPr>
              <a:t> ). </a:t>
            </a:r>
          </a:p>
          <a:p>
            <a:pPr algn="just">
              <a:buNone/>
            </a:pPr>
            <a:endParaRPr lang="nn-NO" b="0" dirty="0">
              <a:effectLst/>
            </a:endParaRPr>
          </a:p>
        </p:txBody>
      </p:sp>
      <p:sp>
        <p:nvSpPr>
          <p:cNvPr id="4" name="Footer Placeholder 3"/>
          <p:cNvSpPr>
            <a:spLocks noGrp="1"/>
          </p:cNvSpPr>
          <p:nvPr>
            <p:ph type="ftr" sz="quarter" idx="11"/>
          </p:nvPr>
        </p:nvSpPr>
        <p:spPr>
          <a:xfrm>
            <a:off x="5715000" y="6305550"/>
            <a:ext cx="2895600" cy="476250"/>
          </a:xfrm>
          <a:prstGeom prst="rect">
            <a:avLst/>
          </a:prstGeom>
        </p:spPr>
        <p:txBody>
          <a:bodyPr anchor="b"/>
          <a:lstStyle>
            <a:defPPr>
              <a:defRPr lang="en-US"/>
            </a:defPPr>
            <a:lvl1pPr marL="0" algn="l" defTabSz="914400" rtl="0" eaLnBrk="1" latinLnBrk="0" hangingPunct="1">
              <a:defRPr kumimoji="0" sz="1200" kern="1200">
                <a:solidFill>
                  <a:schemeClr val="bg2">
                    <a:shade val="50000"/>
                    <a:satMod val="200000"/>
                  </a:schemeClr>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ajib fik udinus</a:t>
            </a:r>
            <a:endParaRPr kumimoji="0" lang="en-US"/>
          </a:p>
        </p:txBody>
      </p:sp>
      <p:sp>
        <p:nvSpPr>
          <p:cNvPr id="5" name="Slide Number Placeholder 4">
            <a:extLst>
              <a:ext uri="{FF2B5EF4-FFF2-40B4-BE49-F238E27FC236}">
                <a16:creationId xmlns:a16="http://schemas.microsoft.com/office/drawing/2014/main" id="{042DDE52-3DAC-4995-8880-EAA47B1CD986}"/>
              </a:ext>
            </a:extLst>
          </p:cNvPr>
          <p:cNvSpPr>
            <a:spLocks noGrp="1"/>
          </p:cNvSpPr>
          <p:nvPr>
            <p:ph type="sldNum" sz="quarter" idx="10"/>
          </p:nvPr>
        </p:nvSpPr>
        <p:spPr/>
        <p:txBody>
          <a:bodyPr/>
          <a:lstStyle/>
          <a:p>
            <a:pPr>
              <a:defRPr/>
            </a:pPr>
            <a:fld id="{6CCB9EDC-F6F7-4BFA-897C-C35E45C7E461}" type="slidenum">
              <a:rPr lang="en-US" altLang="en-US" smtClean="0"/>
              <a:pPr>
                <a:defRPr/>
              </a:pPr>
              <a:t>22</a:t>
            </a:fld>
            <a:endParaRPr lang="en-US" altLang="en-US"/>
          </a:p>
        </p:txBody>
      </p:sp>
    </p:spTree>
  </p:cSld>
  <p:clrMapOvr>
    <a:masterClrMapping/>
  </p:clrMapOvr>
  <p:transition advClick="0">
    <p:newsfla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382000" cy="1066800"/>
          </a:xfrm>
        </p:spPr>
        <p:txBody>
          <a:bodyPr>
            <a:normAutofit fontScale="90000"/>
          </a:bodyPr>
          <a:lstStyle/>
          <a:p>
            <a:r>
              <a:rPr lang="en-US" dirty="0" err="1"/>
              <a:t>Tipe</a:t>
            </a:r>
            <a:r>
              <a:rPr lang="en-US" dirty="0"/>
              <a:t> Data </a:t>
            </a:r>
            <a:r>
              <a:rPr lang="en-US" dirty="0" err="1"/>
              <a:t>Primitif</a:t>
            </a:r>
            <a:br>
              <a:rPr lang="en-US" dirty="0"/>
            </a:br>
            <a:r>
              <a:rPr lang="en-US" sz="3600" dirty="0">
                <a:latin typeface="Tempus Sans ITC" pitchFamily="82" charset="0"/>
              </a:rPr>
              <a:t>Integer ( </a:t>
            </a:r>
            <a:r>
              <a:rPr lang="en-US" sz="3600" dirty="0" err="1">
                <a:latin typeface="Tempus Sans ITC" pitchFamily="82" charset="0"/>
              </a:rPr>
              <a:t>Bilangan</a:t>
            </a:r>
            <a:r>
              <a:rPr lang="en-US" sz="3600" dirty="0">
                <a:latin typeface="Tempus Sans ITC" pitchFamily="82" charset="0"/>
              </a:rPr>
              <a:t> </a:t>
            </a:r>
            <a:r>
              <a:rPr lang="en-US" sz="3600" dirty="0" err="1">
                <a:latin typeface="Tempus Sans ITC" pitchFamily="82" charset="0"/>
              </a:rPr>
              <a:t>Bulat</a:t>
            </a:r>
            <a:r>
              <a:rPr lang="en-US" sz="3600" dirty="0">
                <a:latin typeface="Tempus Sans ITC" pitchFamily="82" charset="0"/>
              </a:rPr>
              <a:t> )</a:t>
            </a:r>
            <a:endParaRPr lang="en-US" dirty="0">
              <a:latin typeface="Tempus Sans ITC" pitchFamily="82" charset="0"/>
            </a:endParaRPr>
          </a:p>
        </p:txBody>
      </p:sp>
      <p:pic>
        <p:nvPicPr>
          <p:cNvPr id="4" name="Picture 4"/>
          <p:cNvPicPr>
            <a:picLocks noChangeAspect="1" noChangeArrowheads="1"/>
          </p:cNvPicPr>
          <p:nvPr/>
        </p:nvPicPr>
        <p:blipFill>
          <a:blip r:embed="rId2" cstate="print"/>
          <a:srcRect/>
          <a:stretch>
            <a:fillRect/>
          </a:stretch>
        </p:blipFill>
        <p:spPr bwMode="auto">
          <a:xfrm>
            <a:off x="685800" y="1447800"/>
            <a:ext cx="7639080" cy="4714908"/>
          </a:xfrm>
          <a:prstGeom prst="rect">
            <a:avLst/>
          </a:prstGeom>
          <a:noFill/>
        </p:spPr>
      </p:pic>
      <p:sp>
        <p:nvSpPr>
          <p:cNvPr id="5" name="Footer Placeholder 4"/>
          <p:cNvSpPr>
            <a:spLocks noGrp="1"/>
          </p:cNvSpPr>
          <p:nvPr>
            <p:ph type="ftr" sz="quarter" idx="11"/>
          </p:nvPr>
        </p:nvSpPr>
        <p:spPr>
          <a:xfrm>
            <a:off x="5715000" y="6305550"/>
            <a:ext cx="2895600" cy="476250"/>
          </a:xfrm>
          <a:prstGeom prst="rect">
            <a:avLst/>
          </a:prstGeom>
        </p:spPr>
        <p:txBody>
          <a:bodyPr anchor="b"/>
          <a:lstStyle>
            <a:defPPr>
              <a:defRPr lang="en-US"/>
            </a:defPPr>
            <a:lvl1pPr marL="0" algn="l" defTabSz="914400" rtl="0" eaLnBrk="1" latinLnBrk="0" hangingPunct="1">
              <a:defRPr kumimoji="0" sz="1200" kern="1200">
                <a:solidFill>
                  <a:schemeClr val="bg2">
                    <a:shade val="50000"/>
                    <a:satMod val="200000"/>
                  </a:schemeClr>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ajib fik udinus</a:t>
            </a:r>
            <a:endParaRPr kumimoji="0" lang="en-US"/>
          </a:p>
        </p:txBody>
      </p:sp>
      <p:sp>
        <p:nvSpPr>
          <p:cNvPr id="3" name="Slide Number Placeholder 2">
            <a:extLst>
              <a:ext uri="{FF2B5EF4-FFF2-40B4-BE49-F238E27FC236}">
                <a16:creationId xmlns:a16="http://schemas.microsoft.com/office/drawing/2014/main" id="{F09A2E89-4DCE-487D-979F-231943D019F8}"/>
              </a:ext>
            </a:extLst>
          </p:cNvPr>
          <p:cNvSpPr>
            <a:spLocks noGrp="1"/>
          </p:cNvSpPr>
          <p:nvPr>
            <p:ph type="sldNum" sz="quarter" idx="10"/>
          </p:nvPr>
        </p:nvSpPr>
        <p:spPr/>
        <p:txBody>
          <a:bodyPr/>
          <a:lstStyle/>
          <a:p>
            <a:pPr>
              <a:defRPr/>
            </a:pPr>
            <a:fld id="{6CCB9EDC-F6F7-4BFA-897C-C35E45C7E461}" type="slidenum">
              <a:rPr lang="en-US" altLang="en-US" smtClean="0"/>
              <a:pPr>
                <a:defRPr/>
              </a:pPr>
              <a:t>23</a:t>
            </a:fld>
            <a:endParaRPr lang="en-US" altLang="en-US"/>
          </a:p>
        </p:txBody>
      </p:sp>
    </p:spTree>
  </p:cSld>
  <p:clrMapOvr>
    <a:masterClrMapping/>
  </p:clrMapOvr>
  <p:transition advClick="0">
    <p:newsfla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Tipe</a:t>
            </a:r>
            <a:r>
              <a:rPr lang="en-US" dirty="0"/>
              <a:t> Data </a:t>
            </a:r>
            <a:r>
              <a:rPr lang="en-US" dirty="0" err="1"/>
              <a:t>Primitif</a:t>
            </a:r>
            <a:endParaRPr lang="en-US" dirty="0"/>
          </a:p>
        </p:txBody>
      </p:sp>
      <p:pic>
        <p:nvPicPr>
          <p:cNvPr id="4" name="Picture 4"/>
          <p:cNvPicPr>
            <a:picLocks noChangeAspect="1" noChangeArrowheads="1"/>
          </p:cNvPicPr>
          <p:nvPr/>
        </p:nvPicPr>
        <p:blipFill>
          <a:blip r:embed="rId2" cstate="print"/>
          <a:srcRect/>
          <a:stretch>
            <a:fillRect/>
          </a:stretch>
        </p:blipFill>
        <p:spPr bwMode="auto">
          <a:xfrm>
            <a:off x="942924" y="2276460"/>
            <a:ext cx="7286676" cy="2143140"/>
          </a:xfrm>
          <a:prstGeom prst="rect">
            <a:avLst/>
          </a:prstGeom>
          <a:noFill/>
        </p:spPr>
      </p:pic>
      <p:sp>
        <p:nvSpPr>
          <p:cNvPr id="7" name="Content Placeholder 2"/>
          <p:cNvSpPr>
            <a:spLocks noGrp="1"/>
          </p:cNvSpPr>
          <p:nvPr>
            <p:ph idx="1"/>
          </p:nvPr>
        </p:nvSpPr>
        <p:spPr>
          <a:xfrm>
            <a:off x="533400" y="1143000"/>
            <a:ext cx="7498080" cy="4800600"/>
          </a:xfrm>
        </p:spPr>
        <p:txBody>
          <a:bodyPr>
            <a:normAutofit/>
          </a:bodyPr>
          <a:lstStyle/>
          <a:p>
            <a:r>
              <a:rPr lang="en-US" dirty="0" err="1">
                <a:latin typeface="Tempus Sans ITC" pitchFamily="82" charset="0"/>
              </a:rPr>
              <a:t>Tipe</a:t>
            </a:r>
            <a:r>
              <a:rPr lang="en-US" dirty="0">
                <a:latin typeface="Tempus Sans ITC" pitchFamily="82" charset="0"/>
              </a:rPr>
              <a:t> Data Floating Point </a:t>
            </a:r>
          </a:p>
          <a:p>
            <a:pPr algn="just">
              <a:buNone/>
            </a:pPr>
            <a:endParaRPr lang="en-US" dirty="0">
              <a:latin typeface="Tempus Sans ITC" pitchFamily="82" charset="0"/>
            </a:endParaRPr>
          </a:p>
          <a:p>
            <a:pPr algn="just">
              <a:buNone/>
            </a:pPr>
            <a:endParaRPr lang="en-US" dirty="0">
              <a:latin typeface="Tempus Sans ITC" pitchFamily="82" charset="0"/>
            </a:endParaRPr>
          </a:p>
          <a:p>
            <a:pPr algn="just">
              <a:buNone/>
            </a:pPr>
            <a:endParaRPr lang="en-US" dirty="0">
              <a:latin typeface="Tempus Sans ITC" pitchFamily="82" charset="0"/>
            </a:endParaRPr>
          </a:p>
          <a:p>
            <a:pPr algn="just">
              <a:buNone/>
            </a:pPr>
            <a:endParaRPr lang="en-US" dirty="0">
              <a:latin typeface="Tempus Sans ITC" pitchFamily="82" charset="0"/>
            </a:endParaRPr>
          </a:p>
          <a:p>
            <a:pPr algn="just">
              <a:buNone/>
            </a:pPr>
            <a:endParaRPr lang="en-US" dirty="0">
              <a:latin typeface="Tempus Sans ITC" pitchFamily="82" charset="0"/>
            </a:endParaRPr>
          </a:p>
        </p:txBody>
      </p:sp>
      <p:sp>
        <p:nvSpPr>
          <p:cNvPr id="8" name="Footer Placeholder 7"/>
          <p:cNvSpPr>
            <a:spLocks noGrp="1"/>
          </p:cNvSpPr>
          <p:nvPr>
            <p:ph type="ftr" sz="quarter" idx="11"/>
          </p:nvPr>
        </p:nvSpPr>
        <p:spPr>
          <a:xfrm>
            <a:off x="5715000" y="6400800"/>
            <a:ext cx="2895600" cy="381000"/>
          </a:xfrm>
          <a:prstGeom prst="rect">
            <a:avLst/>
          </a:prstGeom>
        </p:spPr>
        <p:txBody>
          <a:bodyPr anchor="b"/>
          <a:lstStyle>
            <a:defPPr>
              <a:defRPr lang="en-US"/>
            </a:defPPr>
            <a:lvl1pPr marL="0" algn="l" defTabSz="914400" rtl="0" eaLnBrk="1" latinLnBrk="0" hangingPunct="1">
              <a:defRPr kumimoji="0" sz="1200" kern="1200">
                <a:solidFill>
                  <a:schemeClr val="bg2">
                    <a:shade val="50000"/>
                    <a:satMod val="200000"/>
                  </a:schemeClr>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err="1"/>
              <a:t>ajib</a:t>
            </a:r>
            <a:r>
              <a:rPr lang="en-US" dirty="0"/>
              <a:t> </a:t>
            </a:r>
            <a:r>
              <a:rPr lang="en-US" dirty="0" err="1"/>
              <a:t>fik</a:t>
            </a:r>
            <a:r>
              <a:rPr lang="en-US" dirty="0"/>
              <a:t> </a:t>
            </a:r>
            <a:r>
              <a:rPr lang="en-US" dirty="0" err="1"/>
              <a:t>udinus</a:t>
            </a:r>
            <a:endParaRPr kumimoji="0" lang="en-US" dirty="0"/>
          </a:p>
        </p:txBody>
      </p:sp>
      <p:sp>
        <p:nvSpPr>
          <p:cNvPr id="3" name="Slide Number Placeholder 2">
            <a:extLst>
              <a:ext uri="{FF2B5EF4-FFF2-40B4-BE49-F238E27FC236}">
                <a16:creationId xmlns:a16="http://schemas.microsoft.com/office/drawing/2014/main" id="{9283FF26-7853-4CDD-AB3C-DEBBE2860675}"/>
              </a:ext>
            </a:extLst>
          </p:cNvPr>
          <p:cNvSpPr>
            <a:spLocks noGrp="1"/>
          </p:cNvSpPr>
          <p:nvPr>
            <p:ph type="sldNum" sz="quarter" idx="10"/>
          </p:nvPr>
        </p:nvSpPr>
        <p:spPr/>
        <p:txBody>
          <a:bodyPr/>
          <a:lstStyle/>
          <a:p>
            <a:pPr>
              <a:defRPr/>
            </a:pPr>
            <a:fld id="{6CCB9EDC-F6F7-4BFA-897C-C35E45C7E461}" type="slidenum">
              <a:rPr lang="en-US" altLang="en-US" smtClean="0"/>
              <a:pPr>
                <a:defRPr/>
              </a:pPr>
              <a:t>24</a:t>
            </a:fld>
            <a:endParaRPr lang="en-US" altLang="en-US"/>
          </a:p>
        </p:txBody>
      </p:sp>
    </p:spTree>
  </p:cSld>
  <p:clrMapOvr>
    <a:masterClrMapping/>
  </p:clrMapOvr>
  <p:transition advClick="0">
    <p:newsfla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Tipe</a:t>
            </a:r>
            <a:r>
              <a:rPr lang="en-US" dirty="0"/>
              <a:t> Data </a:t>
            </a:r>
            <a:r>
              <a:rPr lang="en-US" dirty="0" err="1"/>
              <a:t>Primitif</a:t>
            </a:r>
            <a:endParaRPr lang="en-US" dirty="0"/>
          </a:p>
        </p:txBody>
      </p:sp>
      <p:sp>
        <p:nvSpPr>
          <p:cNvPr id="3" name="Content Placeholder 2"/>
          <p:cNvSpPr>
            <a:spLocks noGrp="1"/>
          </p:cNvSpPr>
          <p:nvPr>
            <p:ph idx="1"/>
          </p:nvPr>
        </p:nvSpPr>
        <p:spPr/>
        <p:txBody>
          <a:bodyPr/>
          <a:lstStyle/>
          <a:p>
            <a:r>
              <a:rPr lang="en-US" sz="2400" b="0" dirty="0" err="1">
                <a:effectLst/>
                <a:latin typeface="Tempus Sans ITC" pitchFamily="82" charset="0"/>
              </a:rPr>
              <a:t>Tipe</a:t>
            </a:r>
            <a:r>
              <a:rPr lang="en-US" sz="2400" b="0" dirty="0">
                <a:effectLst/>
                <a:latin typeface="Tempus Sans ITC" pitchFamily="82" charset="0"/>
              </a:rPr>
              <a:t> Data </a:t>
            </a:r>
            <a:r>
              <a:rPr lang="en-US" sz="2400" b="0" dirty="0" err="1">
                <a:effectLst/>
                <a:latin typeface="Tempus Sans ITC" pitchFamily="82" charset="0"/>
              </a:rPr>
              <a:t>Tekstual</a:t>
            </a:r>
            <a:r>
              <a:rPr lang="en-US" sz="2400" b="0" dirty="0">
                <a:effectLst/>
                <a:latin typeface="Tempus Sans ITC" pitchFamily="82" charset="0"/>
              </a:rPr>
              <a:t> : char</a:t>
            </a:r>
          </a:p>
          <a:p>
            <a:pPr lvl="1"/>
            <a:r>
              <a:rPr lang="en-US" sz="1800" b="0" dirty="0" err="1">
                <a:effectLst/>
                <a:latin typeface="Verdana" pitchFamily="34" charset="0"/>
              </a:rPr>
              <a:t>Contoh</a:t>
            </a:r>
            <a:r>
              <a:rPr lang="en-US" sz="1800" b="0" dirty="0">
                <a:effectLst/>
                <a:latin typeface="Verdana" pitchFamily="34" charset="0"/>
              </a:rPr>
              <a:t> </a:t>
            </a:r>
            <a:r>
              <a:rPr lang="en-US" sz="1800" b="0" dirty="0" err="1">
                <a:effectLst/>
                <a:latin typeface="Verdana" pitchFamily="34" charset="0"/>
              </a:rPr>
              <a:t>penggunaan</a:t>
            </a:r>
            <a:r>
              <a:rPr lang="en-US" sz="1800" b="0" dirty="0">
                <a:effectLst/>
                <a:latin typeface="Verdana" pitchFamily="34" charset="0"/>
              </a:rPr>
              <a:t> : </a:t>
            </a:r>
          </a:p>
          <a:p>
            <a:pPr lvl="2">
              <a:buFont typeface="Wingdings" pitchFamily="2" charset="2"/>
              <a:buNone/>
            </a:pPr>
            <a:r>
              <a:rPr lang="en-US" sz="1400" b="0" dirty="0">
                <a:effectLst/>
                <a:latin typeface="Verdana" pitchFamily="34" charset="0"/>
              </a:rPr>
              <a:t>public char alphabet = ‘A’;</a:t>
            </a:r>
          </a:p>
          <a:p>
            <a:pPr lvl="2">
              <a:buFont typeface="Wingdings" pitchFamily="2" charset="2"/>
              <a:buNone/>
            </a:pPr>
            <a:r>
              <a:rPr lang="en-US" sz="1400" b="0" dirty="0">
                <a:effectLst/>
                <a:latin typeface="Verdana" pitchFamily="34" charset="0"/>
              </a:rPr>
              <a:t>public char </a:t>
            </a:r>
            <a:r>
              <a:rPr lang="en-US" sz="1400" b="0" dirty="0" err="1">
                <a:effectLst/>
                <a:latin typeface="Verdana" pitchFamily="34" charset="0"/>
              </a:rPr>
              <a:t>ascii</a:t>
            </a:r>
            <a:r>
              <a:rPr lang="en-US" sz="1400" b="0" dirty="0">
                <a:effectLst/>
                <a:latin typeface="Verdana" pitchFamily="34" charset="0"/>
              </a:rPr>
              <a:t> = ‘\111’; // </a:t>
            </a:r>
            <a:r>
              <a:rPr lang="en-US" sz="1400" b="0" dirty="0" err="1">
                <a:effectLst/>
                <a:latin typeface="Verdana" pitchFamily="34" charset="0"/>
              </a:rPr>
              <a:t>jika</a:t>
            </a:r>
            <a:r>
              <a:rPr lang="en-US" sz="1400" b="0" dirty="0">
                <a:effectLst/>
                <a:latin typeface="Verdana" pitchFamily="34" charset="0"/>
              </a:rPr>
              <a:t> </a:t>
            </a:r>
            <a:r>
              <a:rPr lang="en-US" sz="1400" b="0" dirty="0" err="1">
                <a:effectLst/>
                <a:latin typeface="Verdana" pitchFamily="34" charset="0"/>
              </a:rPr>
              <a:t>dicetak</a:t>
            </a:r>
            <a:r>
              <a:rPr lang="en-US" sz="1400" b="0" dirty="0">
                <a:effectLst/>
                <a:latin typeface="Verdana" pitchFamily="34" charset="0"/>
              </a:rPr>
              <a:t>, </a:t>
            </a:r>
            <a:r>
              <a:rPr lang="en-US" sz="1400" b="0" dirty="0" err="1">
                <a:effectLst/>
                <a:latin typeface="Verdana" pitchFamily="34" charset="0"/>
              </a:rPr>
              <a:t>akan</a:t>
            </a:r>
            <a:r>
              <a:rPr lang="en-US" sz="1400" b="0" dirty="0">
                <a:effectLst/>
                <a:latin typeface="Verdana" pitchFamily="34" charset="0"/>
              </a:rPr>
              <a:t>  </a:t>
            </a:r>
          </a:p>
          <a:p>
            <a:pPr lvl="2">
              <a:buFont typeface="Wingdings" pitchFamily="2" charset="2"/>
              <a:buNone/>
            </a:pPr>
            <a:r>
              <a:rPr lang="en-US" sz="1400" b="0" dirty="0">
                <a:effectLst/>
                <a:latin typeface="Verdana" pitchFamily="34" charset="0"/>
              </a:rPr>
              <a:t>       		        //</a:t>
            </a:r>
            <a:r>
              <a:rPr lang="en-US" sz="1400" b="0" dirty="0" err="1">
                <a:effectLst/>
                <a:latin typeface="Verdana" pitchFamily="34" charset="0"/>
              </a:rPr>
              <a:t>menghasilkan</a:t>
            </a:r>
            <a:r>
              <a:rPr lang="en-US" sz="1400" b="0" dirty="0">
                <a:effectLst/>
                <a:latin typeface="Verdana" pitchFamily="34" charset="0"/>
              </a:rPr>
              <a:t> </a:t>
            </a:r>
          </a:p>
          <a:p>
            <a:pPr lvl="2">
              <a:buFont typeface="Wingdings" pitchFamily="2" charset="2"/>
              <a:buNone/>
            </a:pPr>
            <a:r>
              <a:rPr lang="en-US" sz="1400" b="0" dirty="0">
                <a:effectLst/>
                <a:latin typeface="Verdana" pitchFamily="34" charset="0"/>
              </a:rPr>
              <a:t>	 	     	        // </a:t>
            </a:r>
            <a:r>
              <a:rPr lang="en-US" sz="1400" b="0" dirty="0" err="1">
                <a:effectLst/>
                <a:latin typeface="Verdana" pitchFamily="34" charset="0"/>
              </a:rPr>
              <a:t>huruf</a:t>
            </a:r>
            <a:r>
              <a:rPr lang="en-US" sz="1400" b="0" dirty="0">
                <a:effectLst/>
                <a:latin typeface="Verdana" pitchFamily="34" charset="0"/>
              </a:rPr>
              <a:t> ‘I’;</a:t>
            </a:r>
          </a:p>
          <a:p>
            <a:pPr lvl="2">
              <a:buFont typeface="Wingdings" pitchFamily="2" charset="2"/>
              <a:buNone/>
            </a:pPr>
            <a:endParaRPr lang="en-US" sz="1400" b="0" dirty="0">
              <a:effectLst/>
              <a:latin typeface="Verdana" pitchFamily="34" charset="0"/>
            </a:endParaRPr>
          </a:p>
          <a:p>
            <a:r>
              <a:rPr lang="en-US" sz="2400" b="0" dirty="0" err="1">
                <a:effectLst/>
                <a:latin typeface="Tempus Sans ITC" pitchFamily="82" charset="0"/>
              </a:rPr>
              <a:t>Tipe</a:t>
            </a:r>
            <a:r>
              <a:rPr lang="en-US" sz="2400" b="0" dirty="0">
                <a:effectLst/>
                <a:latin typeface="Tempus Sans ITC" pitchFamily="82" charset="0"/>
              </a:rPr>
              <a:t> Data </a:t>
            </a:r>
            <a:r>
              <a:rPr lang="en-US" sz="2400" b="0" dirty="0" err="1">
                <a:effectLst/>
                <a:latin typeface="Tempus Sans ITC" pitchFamily="82" charset="0"/>
              </a:rPr>
              <a:t>Logika</a:t>
            </a:r>
            <a:r>
              <a:rPr lang="en-US" sz="2400" b="0" dirty="0">
                <a:effectLst/>
                <a:latin typeface="Tempus Sans ITC" pitchFamily="82" charset="0"/>
              </a:rPr>
              <a:t> : </a:t>
            </a:r>
            <a:r>
              <a:rPr lang="en-US" sz="2400" b="0" dirty="0" err="1">
                <a:effectLst/>
                <a:latin typeface="Tempus Sans ITC" pitchFamily="82" charset="0"/>
              </a:rPr>
              <a:t>boolean</a:t>
            </a:r>
            <a:endParaRPr lang="en-US" sz="2400" b="0" dirty="0">
              <a:effectLst/>
              <a:latin typeface="Tempus Sans ITC" pitchFamily="82" charset="0"/>
            </a:endParaRPr>
          </a:p>
          <a:p>
            <a:pPr lvl="1"/>
            <a:r>
              <a:rPr lang="en-US" sz="1800" b="0" dirty="0" err="1">
                <a:effectLst/>
                <a:latin typeface="Verdana" pitchFamily="34" charset="0"/>
              </a:rPr>
              <a:t>Contoh</a:t>
            </a:r>
            <a:r>
              <a:rPr lang="en-US" sz="1800" b="0" dirty="0">
                <a:effectLst/>
                <a:latin typeface="Verdana" pitchFamily="34" charset="0"/>
              </a:rPr>
              <a:t> </a:t>
            </a:r>
            <a:r>
              <a:rPr lang="en-US" sz="1800" b="0" dirty="0" err="1">
                <a:effectLst/>
                <a:latin typeface="Verdana" pitchFamily="34" charset="0"/>
              </a:rPr>
              <a:t>penggunaan</a:t>
            </a:r>
            <a:r>
              <a:rPr lang="en-US" sz="1800" b="0" dirty="0">
                <a:effectLst/>
                <a:latin typeface="Verdana" pitchFamily="34" charset="0"/>
              </a:rPr>
              <a:t> :</a:t>
            </a:r>
          </a:p>
          <a:p>
            <a:pPr lvl="2">
              <a:buFont typeface="Wingdings" pitchFamily="2" charset="2"/>
              <a:buNone/>
            </a:pPr>
            <a:r>
              <a:rPr lang="en-US" sz="1400" b="0" dirty="0">
                <a:effectLst/>
                <a:latin typeface="Verdana" pitchFamily="34" charset="0"/>
              </a:rPr>
              <a:t>public </a:t>
            </a:r>
            <a:r>
              <a:rPr lang="en-US" sz="1400" b="0" dirty="0" err="1">
                <a:effectLst/>
                <a:latin typeface="Verdana" pitchFamily="34" charset="0"/>
              </a:rPr>
              <a:t>boolean</a:t>
            </a:r>
            <a:r>
              <a:rPr lang="en-US" sz="1400" b="0" dirty="0">
                <a:effectLst/>
                <a:latin typeface="Verdana" pitchFamily="34" charset="0"/>
              </a:rPr>
              <a:t> status = true;</a:t>
            </a:r>
          </a:p>
          <a:p>
            <a:pPr lvl="2">
              <a:buFont typeface="Wingdings" pitchFamily="2" charset="2"/>
              <a:buNone/>
            </a:pPr>
            <a:r>
              <a:rPr lang="en-US" sz="1400" b="0" dirty="0">
                <a:effectLst/>
                <a:latin typeface="Verdana" pitchFamily="34" charset="0"/>
              </a:rPr>
              <a:t>public </a:t>
            </a:r>
            <a:r>
              <a:rPr lang="en-US" sz="1400" b="0" dirty="0" err="1">
                <a:effectLst/>
                <a:latin typeface="Verdana" pitchFamily="34" charset="0"/>
              </a:rPr>
              <a:t>boolean</a:t>
            </a:r>
            <a:r>
              <a:rPr lang="en-US" sz="1400" b="0" dirty="0">
                <a:effectLst/>
                <a:latin typeface="Verdana" pitchFamily="34" charset="0"/>
              </a:rPr>
              <a:t> check = 10 &lt; 5 ; // </a:t>
            </a:r>
            <a:r>
              <a:rPr lang="en-US" sz="1400" b="0" dirty="0" err="1">
                <a:effectLst/>
                <a:latin typeface="Verdana" pitchFamily="34" charset="0"/>
              </a:rPr>
              <a:t>nilai</a:t>
            </a:r>
            <a:r>
              <a:rPr lang="en-US" sz="1400" b="0" dirty="0">
                <a:effectLst/>
                <a:latin typeface="Verdana" pitchFamily="34" charset="0"/>
              </a:rPr>
              <a:t> check </a:t>
            </a:r>
            <a:r>
              <a:rPr lang="en-US" sz="1400" b="0" dirty="0" err="1">
                <a:effectLst/>
                <a:latin typeface="Verdana" pitchFamily="34" charset="0"/>
              </a:rPr>
              <a:t>menjadi</a:t>
            </a:r>
            <a:r>
              <a:rPr lang="en-US" sz="1400" b="0" dirty="0">
                <a:effectLst/>
                <a:latin typeface="Verdana" pitchFamily="34" charset="0"/>
              </a:rPr>
              <a:t> </a:t>
            </a:r>
          </a:p>
          <a:p>
            <a:pPr lvl="2">
              <a:buFont typeface="Wingdings" pitchFamily="2" charset="2"/>
              <a:buNone/>
            </a:pPr>
            <a:r>
              <a:rPr lang="en-US" sz="1400" b="0" dirty="0">
                <a:effectLst/>
                <a:latin typeface="Verdana" pitchFamily="34" charset="0"/>
              </a:rPr>
              <a:t>                                                //</a:t>
            </a:r>
            <a:r>
              <a:rPr lang="en-US" sz="1400" b="0" i="1" dirty="0">
                <a:effectLst/>
                <a:latin typeface="Verdana" pitchFamily="34" charset="0"/>
              </a:rPr>
              <a:t>false</a:t>
            </a:r>
            <a:endParaRPr lang="en-US" sz="1400" b="0" dirty="0">
              <a:effectLst/>
              <a:latin typeface="Verdana" pitchFamily="34" charset="0"/>
            </a:endParaRPr>
          </a:p>
          <a:p>
            <a:pPr lvl="2">
              <a:buFont typeface="Wingdings" pitchFamily="2" charset="2"/>
              <a:buNone/>
            </a:pPr>
            <a:r>
              <a:rPr lang="en-US" sz="1400" b="0" dirty="0">
                <a:effectLst/>
                <a:latin typeface="Verdana" pitchFamily="34" charset="0"/>
              </a:rPr>
              <a:t>public </a:t>
            </a:r>
            <a:r>
              <a:rPr lang="en-US" sz="1400" b="0" dirty="0" err="1">
                <a:effectLst/>
                <a:latin typeface="Verdana" pitchFamily="34" charset="0"/>
              </a:rPr>
              <a:t>boolean</a:t>
            </a:r>
            <a:r>
              <a:rPr lang="en-US" sz="1400" b="0" dirty="0">
                <a:effectLst/>
                <a:latin typeface="Verdana" pitchFamily="34" charset="0"/>
              </a:rPr>
              <a:t> </a:t>
            </a:r>
            <a:r>
              <a:rPr lang="en-US" sz="1400" b="0" dirty="0" err="1">
                <a:effectLst/>
                <a:latin typeface="Verdana" pitchFamily="34" charset="0"/>
              </a:rPr>
              <a:t>hasil</a:t>
            </a:r>
            <a:r>
              <a:rPr lang="en-US" sz="1400" b="0" dirty="0">
                <a:effectLst/>
                <a:latin typeface="Verdana" pitchFamily="34" charset="0"/>
              </a:rPr>
              <a:t> = (10&lt;5) &amp;&amp; (</a:t>
            </a:r>
            <a:r>
              <a:rPr lang="en-US" sz="1400" b="0" dirty="0" err="1">
                <a:effectLst/>
                <a:latin typeface="Verdana" pitchFamily="34" charset="0"/>
              </a:rPr>
              <a:t>var</a:t>
            </a:r>
            <a:r>
              <a:rPr lang="en-US" sz="1400" b="0" dirty="0">
                <a:effectLst/>
                <a:latin typeface="Verdana" pitchFamily="34" charset="0"/>
              </a:rPr>
              <a:t>==3);</a:t>
            </a:r>
          </a:p>
          <a:p>
            <a:endParaRPr lang="en-US" b="0" dirty="0">
              <a:effectLst/>
            </a:endParaRPr>
          </a:p>
        </p:txBody>
      </p:sp>
      <p:sp>
        <p:nvSpPr>
          <p:cNvPr id="4" name="Footer Placeholder 3"/>
          <p:cNvSpPr>
            <a:spLocks noGrp="1"/>
          </p:cNvSpPr>
          <p:nvPr>
            <p:ph type="ftr" sz="quarter" idx="11"/>
          </p:nvPr>
        </p:nvSpPr>
        <p:spPr>
          <a:xfrm>
            <a:off x="5715000" y="6400800"/>
            <a:ext cx="2895600" cy="381000"/>
          </a:xfrm>
          <a:prstGeom prst="rect">
            <a:avLst/>
          </a:prstGeom>
        </p:spPr>
        <p:txBody>
          <a:bodyPr anchor="b"/>
          <a:lstStyle>
            <a:defPPr>
              <a:defRPr lang="en-US"/>
            </a:defPPr>
            <a:lvl1pPr marL="0" algn="l" defTabSz="914400" rtl="0" eaLnBrk="1" latinLnBrk="0" hangingPunct="1">
              <a:defRPr kumimoji="0" sz="1200" kern="1200">
                <a:solidFill>
                  <a:schemeClr val="bg2">
                    <a:shade val="50000"/>
                    <a:satMod val="200000"/>
                  </a:schemeClr>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err="1"/>
              <a:t>ajib</a:t>
            </a:r>
            <a:r>
              <a:rPr lang="en-US" dirty="0"/>
              <a:t> </a:t>
            </a:r>
            <a:r>
              <a:rPr lang="en-US" dirty="0" err="1"/>
              <a:t>fik</a:t>
            </a:r>
            <a:r>
              <a:rPr lang="en-US" dirty="0"/>
              <a:t> </a:t>
            </a:r>
            <a:r>
              <a:rPr lang="en-US" dirty="0" err="1"/>
              <a:t>udinus</a:t>
            </a:r>
            <a:endParaRPr kumimoji="0" lang="en-US" dirty="0"/>
          </a:p>
        </p:txBody>
      </p:sp>
      <p:sp>
        <p:nvSpPr>
          <p:cNvPr id="5" name="Slide Number Placeholder 4">
            <a:extLst>
              <a:ext uri="{FF2B5EF4-FFF2-40B4-BE49-F238E27FC236}">
                <a16:creationId xmlns:a16="http://schemas.microsoft.com/office/drawing/2014/main" id="{20E77AEB-FB22-40F3-ACAB-6E10AA11C7E3}"/>
              </a:ext>
            </a:extLst>
          </p:cNvPr>
          <p:cNvSpPr>
            <a:spLocks noGrp="1"/>
          </p:cNvSpPr>
          <p:nvPr>
            <p:ph type="sldNum" sz="quarter" idx="10"/>
          </p:nvPr>
        </p:nvSpPr>
        <p:spPr/>
        <p:txBody>
          <a:bodyPr/>
          <a:lstStyle/>
          <a:p>
            <a:pPr>
              <a:defRPr/>
            </a:pPr>
            <a:fld id="{6CCB9EDC-F6F7-4BFA-897C-C35E45C7E461}" type="slidenum">
              <a:rPr lang="en-US" altLang="en-US" smtClean="0"/>
              <a:pPr>
                <a:defRPr/>
              </a:pPr>
              <a:t>25</a:t>
            </a:fld>
            <a:endParaRPr lang="en-US" altLang="en-US"/>
          </a:p>
        </p:txBody>
      </p:sp>
    </p:spTree>
  </p:cSld>
  <p:clrMapOvr>
    <a:masterClrMapping/>
  </p:clrMapOvr>
  <p:transition advClick="0">
    <p:newsfla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 Data </a:t>
            </a:r>
            <a:r>
              <a:rPr lang="en-US" dirty="0" err="1"/>
              <a:t>Primitif</a:t>
            </a:r>
            <a:endParaRPr lang="en-US" dirty="0"/>
          </a:p>
        </p:txBody>
      </p:sp>
      <p:sp>
        <p:nvSpPr>
          <p:cNvPr id="3" name="Content Placeholder 2"/>
          <p:cNvSpPr>
            <a:spLocks noGrp="1"/>
          </p:cNvSpPr>
          <p:nvPr>
            <p:ph idx="1"/>
          </p:nvPr>
        </p:nvSpPr>
        <p:spPr/>
        <p:txBody>
          <a:bodyPr/>
          <a:lstStyle/>
          <a:p>
            <a:r>
              <a:rPr lang="en-US" sz="2400" b="0" dirty="0" err="1">
                <a:effectLst/>
                <a:latin typeface="Tempus Sans ITC" pitchFamily="82" charset="0"/>
              </a:rPr>
              <a:t>Memilih</a:t>
            </a:r>
            <a:r>
              <a:rPr lang="en-US" sz="2400" b="0" dirty="0">
                <a:effectLst/>
                <a:latin typeface="Tempus Sans ITC" pitchFamily="82" charset="0"/>
              </a:rPr>
              <a:t> </a:t>
            </a:r>
            <a:r>
              <a:rPr lang="en-US" sz="2400" b="0" dirty="0" err="1">
                <a:effectLst/>
                <a:latin typeface="Tempus Sans ITC" pitchFamily="82" charset="0"/>
              </a:rPr>
              <a:t>Tipe</a:t>
            </a:r>
            <a:r>
              <a:rPr lang="en-US" sz="2400" b="0" dirty="0">
                <a:effectLst/>
                <a:latin typeface="Tempus Sans ITC" pitchFamily="82" charset="0"/>
              </a:rPr>
              <a:t> Data :</a:t>
            </a:r>
          </a:p>
          <a:p>
            <a:pPr lvl="1"/>
            <a:r>
              <a:rPr lang="en-US" sz="1800" b="0" dirty="0" err="1">
                <a:effectLst/>
                <a:latin typeface="Verdana" pitchFamily="34" charset="0"/>
              </a:rPr>
              <a:t>Perhatikan</a:t>
            </a:r>
            <a:r>
              <a:rPr lang="en-US" sz="1800" b="0" dirty="0">
                <a:effectLst/>
                <a:latin typeface="Verdana" pitchFamily="34" charset="0"/>
              </a:rPr>
              <a:t> </a:t>
            </a:r>
            <a:r>
              <a:rPr lang="en-US" sz="1800" b="0" dirty="0" err="1">
                <a:effectLst/>
                <a:latin typeface="Verdana" pitchFamily="34" charset="0"/>
              </a:rPr>
              <a:t>Jenis</a:t>
            </a:r>
            <a:r>
              <a:rPr lang="en-US" sz="1800" b="0" dirty="0">
                <a:effectLst/>
                <a:latin typeface="Verdana" pitchFamily="34" charset="0"/>
              </a:rPr>
              <a:t> Data ( </a:t>
            </a:r>
            <a:r>
              <a:rPr lang="en-US" sz="1800" b="0" dirty="0" err="1">
                <a:effectLst/>
                <a:latin typeface="Verdana" pitchFamily="34" charset="0"/>
              </a:rPr>
              <a:t>bilangan</a:t>
            </a:r>
            <a:r>
              <a:rPr lang="en-US" sz="1800" b="0" dirty="0">
                <a:effectLst/>
                <a:latin typeface="Verdana" pitchFamily="34" charset="0"/>
              </a:rPr>
              <a:t> </a:t>
            </a:r>
            <a:r>
              <a:rPr lang="en-US" sz="1800" b="0" dirty="0" err="1">
                <a:effectLst/>
                <a:latin typeface="Verdana" pitchFamily="34" charset="0"/>
              </a:rPr>
              <a:t>bulat</a:t>
            </a:r>
            <a:r>
              <a:rPr lang="en-US" sz="1800" b="0" dirty="0">
                <a:effectLst/>
                <a:latin typeface="Verdana" pitchFamily="34" charset="0"/>
              </a:rPr>
              <a:t> / </a:t>
            </a:r>
            <a:r>
              <a:rPr lang="en-US" sz="1800" b="0" dirty="0" err="1">
                <a:effectLst/>
                <a:latin typeface="Verdana" pitchFamily="34" charset="0"/>
              </a:rPr>
              <a:t>bilangan</a:t>
            </a:r>
            <a:r>
              <a:rPr lang="en-US" sz="1800" b="0" dirty="0">
                <a:effectLst/>
                <a:latin typeface="Verdana" pitchFamily="34" charset="0"/>
              </a:rPr>
              <a:t> real / </a:t>
            </a:r>
            <a:r>
              <a:rPr lang="en-US" sz="1800" b="0" dirty="0" err="1">
                <a:effectLst/>
                <a:latin typeface="Verdana" pitchFamily="34" charset="0"/>
              </a:rPr>
              <a:t>logika</a:t>
            </a:r>
            <a:r>
              <a:rPr lang="en-US" sz="1800" b="0" dirty="0">
                <a:effectLst/>
                <a:latin typeface="Verdana" pitchFamily="34" charset="0"/>
              </a:rPr>
              <a:t> / </a:t>
            </a:r>
            <a:r>
              <a:rPr lang="en-US" sz="1800" b="0" dirty="0" err="1">
                <a:effectLst/>
                <a:latin typeface="Verdana" pitchFamily="34" charset="0"/>
              </a:rPr>
              <a:t>karakter</a:t>
            </a:r>
            <a:r>
              <a:rPr lang="en-US" sz="1800" b="0" dirty="0">
                <a:effectLst/>
                <a:latin typeface="Verdana" pitchFamily="34" charset="0"/>
              </a:rPr>
              <a:t> )</a:t>
            </a:r>
          </a:p>
          <a:p>
            <a:pPr lvl="1"/>
            <a:r>
              <a:rPr lang="en-US" sz="1800" b="0" dirty="0" err="1">
                <a:effectLst/>
                <a:latin typeface="Verdana" pitchFamily="34" charset="0"/>
              </a:rPr>
              <a:t>Terdapat</a:t>
            </a:r>
            <a:r>
              <a:rPr lang="en-US" sz="1800" b="0" dirty="0">
                <a:effectLst/>
                <a:latin typeface="Verdana" pitchFamily="34" charset="0"/>
              </a:rPr>
              <a:t> </a:t>
            </a:r>
            <a:r>
              <a:rPr lang="en-US" sz="1800" b="0" dirty="0" err="1">
                <a:effectLst/>
                <a:latin typeface="Verdana" pitchFamily="34" charset="0"/>
              </a:rPr>
              <a:t>operasi</a:t>
            </a:r>
            <a:r>
              <a:rPr lang="en-US" sz="1800" b="0" dirty="0">
                <a:effectLst/>
                <a:latin typeface="Verdana" pitchFamily="34" charset="0"/>
              </a:rPr>
              <a:t> </a:t>
            </a:r>
            <a:r>
              <a:rPr lang="en-US" sz="1800" b="0" dirty="0" err="1">
                <a:effectLst/>
                <a:latin typeface="Verdana" pitchFamily="34" charset="0"/>
              </a:rPr>
              <a:t>pembagian</a:t>
            </a:r>
            <a:r>
              <a:rPr lang="en-US" sz="1800" b="0" dirty="0">
                <a:effectLst/>
                <a:latin typeface="Verdana" pitchFamily="34" charset="0"/>
              </a:rPr>
              <a:t> ? </a:t>
            </a:r>
            <a:r>
              <a:rPr lang="en-US" sz="1800" b="0" dirty="0">
                <a:effectLst/>
                <a:latin typeface="Verdana" pitchFamily="34" charset="0"/>
                <a:sym typeface="Wingdings" pitchFamily="2" charset="2"/>
              </a:rPr>
              <a:t> </a:t>
            </a:r>
            <a:r>
              <a:rPr lang="en-US" sz="1800" b="0" dirty="0" err="1">
                <a:effectLst/>
                <a:latin typeface="Verdana" pitchFamily="34" charset="0"/>
                <a:sym typeface="Wingdings" pitchFamily="2" charset="2"/>
              </a:rPr>
              <a:t>disarankan</a:t>
            </a:r>
            <a:r>
              <a:rPr lang="en-US" sz="1800" b="0" dirty="0">
                <a:effectLst/>
                <a:latin typeface="Verdana" pitchFamily="34" charset="0"/>
                <a:sym typeface="Wingdings" pitchFamily="2" charset="2"/>
              </a:rPr>
              <a:t> </a:t>
            </a:r>
            <a:r>
              <a:rPr lang="en-US" sz="1800" b="0" dirty="0" err="1">
                <a:effectLst/>
                <a:latin typeface="Verdana" pitchFamily="34" charset="0"/>
                <a:sym typeface="Wingdings" pitchFamily="2" charset="2"/>
              </a:rPr>
              <a:t>menggunakan</a:t>
            </a:r>
            <a:r>
              <a:rPr lang="en-US" sz="1800" b="0" dirty="0">
                <a:effectLst/>
                <a:latin typeface="Verdana" pitchFamily="34" charset="0"/>
                <a:sym typeface="Wingdings" pitchFamily="2" charset="2"/>
              </a:rPr>
              <a:t> </a:t>
            </a:r>
            <a:r>
              <a:rPr lang="en-US" sz="1800" b="0" dirty="0" err="1">
                <a:effectLst/>
                <a:latin typeface="Verdana" pitchFamily="34" charset="0"/>
                <a:sym typeface="Wingdings" pitchFamily="2" charset="2"/>
              </a:rPr>
              <a:t>tipe</a:t>
            </a:r>
            <a:r>
              <a:rPr lang="en-US" sz="1800" b="0" dirty="0">
                <a:effectLst/>
                <a:latin typeface="Verdana" pitchFamily="34" charset="0"/>
                <a:sym typeface="Wingdings" pitchFamily="2" charset="2"/>
              </a:rPr>
              <a:t> floating point</a:t>
            </a:r>
          </a:p>
          <a:p>
            <a:pPr lvl="1"/>
            <a:r>
              <a:rPr lang="en-US" sz="1800" b="0" dirty="0" err="1">
                <a:effectLst/>
                <a:latin typeface="Verdana" pitchFamily="34" charset="0"/>
                <a:sym typeface="Wingdings" pitchFamily="2" charset="2"/>
              </a:rPr>
              <a:t>Jika</a:t>
            </a:r>
            <a:r>
              <a:rPr lang="en-US" sz="1800" b="0" dirty="0">
                <a:effectLst/>
                <a:latin typeface="Verdana" pitchFamily="34" charset="0"/>
                <a:sym typeface="Wingdings" pitchFamily="2" charset="2"/>
              </a:rPr>
              <a:t> program </a:t>
            </a:r>
            <a:r>
              <a:rPr lang="en-US" sz="1800" b="0" dirty="0" err="1">
                <a:effectLst/>
                <a:latin typeface="Verdana" pitchFamily="34" charset="0"/>
                <a:sym typeface="Wingdings" pitchFamily="2" charset="2"/>
              </a:rPr>
              <a:t>memperhatikan</a:t>
            </a:r>
            <a:r>
              <a:rPr lang="en-US" sz="1800" b="0" dirty="0">
                <a:effectLst/>
                <a:latin typeface="Verdana" pitchFamily="34" charset="0"/>
                <a:sym typeface="Wingdings" pitchFamily="2" charset="2"/>
              </a:rPr>
              <a:t> </a:t>
            </a:r>
            <a:r>
              <a:rPr lang="en-US" sz="1800" b="0" dirty="0" err="1">
                <a:effectLst/>
                <a:latin typeface="Verdana" pitchFamily="34" charset="0"/>
                <a:sym typeface="Wingdings" pitchFamily="2" charset="2"/>
              </a:rPr>
              <a:t>ukuran</a:t>
            </a:r>
            <a:r>
              <a:rPr lang="en-US" sz="1800" b="0" dirty="0">
                <a:effectLst/>
                <a:latin typeface="Verdana" pitchFamily="34" charset="0"/>
                <a:sym typeface="Wingdings" pitchFamily="2" charset="2"/>
              </a:rPr>
              <a:t> data </a:t>
            </a:r>
            <a:r>
              <a:rPr lang="en-US" sz="1800" b="0" dirty="0" err="1">
                <a:effectLst/>
                <a:latin typeface="Verdana" pitchFamily="34" charset="0"/>
                <a:sym typeface="Wingdings" pitchFamily="2" charset="2"/>
              </a:rPr>
              <a:t>dalam</a:t>
            </a:r>
            <a:r>
              <a:rPr lang="en-US" sz="1800" b="0" dirty="0">
                <a:effectLst/>
                <a:latin typeface="Verdana" pitchFamily="34" charset="0"/>
                <a:sym typeface="Wingdings" pitchFamily="2" charset="2"/>
              </a:rPr>
              <a:t> memory, </a:t>
            </a:r>
            <a:r>
              <a:rPr lang="en-US" sz="1800" b="0" dirty="0" err="1">
                <a:effectLst/>
                <a:latin typeface="Verdana" pitchFamily="34" charset="0"/>
                <a:sym typeface="Wingdings" pitchFamily="2" charset="2"/>
              </a:rPr>
              <a:t>gunakan</a:t>
            </a:r>
            <a:r>
              <a:rPr lang="en-US" sz="1800" b="0" dirty="0">
                <a:effectLst/>
                <a:latin typeface="Verdana" pitchFamily="34" charset="0"/>
                <a:sym typeface="Wingdings" pitchFamily="2" charset="2"/>
              </a:rPr>
              <a:t> </a:t>
            </a:r>
            <a:r>
              <a:rPr lang="en-US" sz="1800" b="0" dirty="0" err="1">
                <a:effectLst/>
                <a:latin typeface="Verdana" pitchFamily="34" charset="0"/>
                <a:sym typeface="Wingdings" pitchFamily="2" charset="2"/>
              </a:rPr>
              <a:t>tipe-tipe</a:t>
            </a:r>
            <a:r>
              <a:rPr lang="en-US" sz="1800" b="0" dirty="0">
                <a:effectLst/>
                <a:latin typeface="Verdana" pitchFamily="34" charset="0"/>
                <a:sym typeface="Wingdings" pitchFamily="2" charset="2"/>
              </a:rPr>
              <a:t> data </a:t>
            </a:r>
            <a:r>
              <a:rPr lang="en-US" sz="1800" b="0" dirty="0" err="1">
                <a:effectLst/>
                <a:latin typeface="Verdana" pitchFamily="34" charset="0"/>
                <a:sym typeface="Wingdings" pitchFamily="2" charset="2"/>
              </a:rPr>
              <a:t>dengan</a:t>
            </a:r>
            <a:r>
              <a:rPr lang="en-US" sz="1800" b="0" dirty="0">
                <a:effectLst/>
                <a:latin typeface="Verdana" pitchFamily="34" charset="0"/>
                <a:sym typeface="Wingdings" pitchFamily="2" charset="2"/>
              </a:rPr>
              <a:t> </a:t>
            </a:r>
            <a:r>
              <a:rPr lang="en-US" sz="1800" b="0" dirty="0" err="1">
                <a:effectLst/>
                <a:latin typeface="Verdana" pitchFamily="34" charset="0"/>
                <a:sym typeface="Wingdings" pitchFamily="2" charset="2"/>
              </a:rPr>
              <a:t>representasi</a:t>
            </a:r>
            <a:r>
              <a:rPr lang="en-US" sz="1800" b="0" dirty="0">
                <a:effectLst/>
                <a:latin typeface="Verdana" pitchFamily="34" charset="0"/>
                <a:sym typeface="Wingdings" pitchFamily="2" charset="2"/>
              </a:rPr>
              <a:t> bit </a:t>
            </a:r>
            <a:r>
              <a:rPr lang="en-US" sz="1800" b="0" dirty="0" err="1">
                <a:effectLst/>
                <a:latin typeface="Verdana" pitchFamily="34" charset="0"/>
                <a:sym typeface="Wingdings" pitchFamily="2" charset="2"/>
              </a:rPr>
              <a:t>kecil</a:t>
            </a:r>
            <a:r>
              <a:rPr lang="en-US" sz="1800" b="0" dirty="0">
                <a:effectLst/>
                <a:latin typeface="Verdana" pitchFamily="34" charset="0"/>
                <a:sym typeface="Wingdings" pitchFamily="2" charset="2"/>
              </a:rPr>
              <a:t>.</a:t>
            </a:r>
            <a:endParaRPr lang="en-US" sz="1800" b="0" dirty="0">
              <a:effectLst/>
              <a:latin typeface="Verdana" pitchFamily="34" charset="0"/>
            </a:endParaRPr>
          </a:p>
          <a:p>
            <a:endParaRPr lang="en-US" b="0" dirty="0">
              <a:effectLst/>
            </a:endParaRPr>
          </a:p>
        </p:txBody>
      </p:sp>
      <p:sp>
        <p:nvSpPr>
          <p:cNvPr id="4" name="Footer Placeholder 3"/>
          <p:cNvSpPr>
            <a:spLocks noGrp="1"/>
          </p:cNvSpPr>
          <p:nvPr>
            <p:ph type="ftr" sz="quarter" idx="11"/>
          </p:nvPr>
        </p:nvSpPr>
        <p:spPr>
          <a:xfrm>
            <a:off x="5715000" y="6305550"/>
            <a:ext cx="2895600" cy="476250"/>
          </a:xfrm>
          <a:prstGeom prst="rect">
            <a:avLst/>
          </a:prstGeom>
        </p:spPr>
        <p:txBody>
          <a:bodyPr anchor="b"/>
          <a:lstStyle>
            <a:defPPr>
              <a:defRPr lang="en-US"/>
            </a:defPPr>
            <a:lvl1pPr marL="0" algn="l" defTabSz="914400" rtl="0" eaLnBrk="1" latinLnBrk="0" hangingPunct="1">
              <a:defRPr kumimoji="0" sz="1200" kern="1200">
                <a:solidFill>
                  <a:schemeClr val="bg2">
                    <a:shade val="50000"/>
                    <a:satMod val="200000"/>
                  </a:schemeClr>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t>ajib fik udinus</a:t>
            </a:r>
            <a:endParaRPr kumimoji="0" lang="en-US"/>
          </a:p>
        </p:txBody>
      </p:sp>
      <p:sp>
        <p:nvSpPr>
          <p:cNvPr id="5" name="Slide Number Placeholder 4">
            <a:extLst>
              <a:ext uri="{FF2B5EF4-FFF2-40B4-BE49-F238E27FC236}">
                <a16:creationId xmlns:a16="http://schemas.microsoft.com/office/drawing/2014/main" id="{14DC9065-0F18-4D81-B11B-E897B2B460AE}"/>
              </a:ext>
            </a:extLst>
          </p:cNvPr>
          <p:cNvSpPr>
            <a:spLocks noGrp="1"/>
          </p:cNvSpPr>
          <p:nvPr>
            <p:ph type="sldNum" sz="quarter" idx="10"/>
          </p:nvPr>
        </p:nvSpPr>
        <p:spPr/>
        <p:txBody>
          <a:bodyPr/>
          <a:lstStyle/>
          <a:p>
            <a:pPr>
              <a:defRPr/>
            </a:pPr>
            <a:fld id="{6CCB9EDC-F6F7-4BFA-897C-C35E45C7E461}" type="slidenum">
              <a:rPr lang="en-US" altLang="en-US" smtClean="0"/>
              <a:pPr>
                <a:defRPr/>
              </a:pPr>
              <a:t>26</a:t>
            </a:fld>
            <a:endParaRPr lang="en-US" altLang="en-US"/>
          </a:p>
        </p:txBody>
      </p:sp>
    </p:spTree>
  </p:cSld>
  <p:clrMapOvr>
    <a:masterClrMapping/>
  </p:clrMapOvr>
  <p:transition advClick="0">
    <p:newsfla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 Data Reference</a:t>
            </a:r>
          </a:p>
        </p:txBody>
      </p:sp>
      <p:sp>
        <p:nvSpPr>
          <p:cNvPr id="3" name="Content Placeholder 2"/>
          <p:cNvSpPr>
            <a:spLocks noGrp="1"/>
          </p:cNvSpPr>
          <p:nvPr>
            <p:ph idx="1"/>
          </p:nvPr>
        </p:nvSpPr>
        <p:spPr/>
        <p:txBody>
          <a:bodyPr>
            <a:normAutofit lnSpcReduction="10000"/>
          </a:bodyPr>
          <a:lstStyle/>
          <a:p>
            <a:pPr algn="just"/>
            <a:r>
              <a:rPr lang="en-US" b="0" dirty="0" err="1">
                <a:effectLst/>
              </a:rPr>
              <a:t>Kelebihan</a:t>
            </a:r>
            <a:r>
              <a:rPr lang="en-US" b="0" dirty="0">
                <a:effectLst/>
              </a:rPr>
              <a:t>  </a:t>
            </a:r>
            <a:r>
              <a:rPr lang="en-US" b="0" dirty="0" err="1">
                <a:effectLst/>
              </a:rPr>
              <a:t>pemrograman</a:t>
            </a:r>
            <a:r>
              <a:rPr lang="en-US" b="0" dirty="0">
                <a:effectLst/>
              </a:rPr>
              <a:t>  </a:t>
            </a:r>
            <a:r>
              <a:rPr lang="en-US" b="0" dirty="0" err="1">
                <a:effectLst/>
              </a:rPr>
              <a:t>berorientasi</a:t>
            </a:r>
            <a:r>
              <a:rPr lang="en-US" b="0" dirty="0">
                <a:effectLst/>
              </a:rPr>
              <a:t>  </a:t>
            </a:r>
            <a:r>
              <a:rPr lang="en-US" b="0" dirty="0" err="1">
                <a:effectLst/>
              </a:rPr>
              <a:t>objek</a:t>
            </a:r>
            <a:r>
              <a:rPr lang="en-US" b="0" dirty="0">
                <a:effectLst/>
              </a:rPr>
              <a:t>  </a:t>
            </a:r>
            <a:r>
              <a:rPr lang="en-US" b="0" dirty="0" err="1">
                <a:effectLst/>
              </a:rPr>
              <a:t>adalah</a:t>
            </a:r>
            <a:r>
              <a:rPr lang="en-US" b="0" dirty="0">
                <a:effectLst/>
              </a:rPr>
              <a:t>  </a:t>
            </a:r>
            <a:r>
              <a:rPr lang="en-US" b="0" dirty="0" err="1">
                <a:effectLst/>
              </a:rPr>
              <a:t>dapat</a:t>
            </a:r>
            <a:r>
              <a:rPr lang="en-US" b="0" dirty="0">
                <a:effectLst/>
              </a:rPr>
              <a:t> </a:t>
            </a:r>
            <a:r>
              <a:rPr lang="en-US" b="0" dirty="0" err="1">
                <a:effectLst/>
              </a:rPr>
              <a:t>mendefinisikan</a:t>
            </a:r>
            <a:r>
              <a:rPr lang="en-US" b="0" dirty="0">
                <a:effectLst/>
              </a:rPr>
              <a:t>  </a:t>
            </a:r>
            <a:r>
              <a:rPr lang="en-US" b="0" dirty="0" err="1">
                <a:effectLst/>
              </a:rPr>
              <a:t>tipe</a:t>
            </a:r>
            <a:r>
              <a:rPr lang="en-US" b="0" dirty="0">
                <a:effectLst/>
              </a:rPr>
              <a:t>  data  </a:t>
            </a:r>
            <a:r>
              <a:rPr lang="en-US" b="0" dirty="0" err="1">
                <a:effectLst/>
              </a:rPr>
              <a:t>baru</a:t>
            </a:r>
            <a:r>
              <a:rPr lang="en-US" b="0" dirty="0">
                <a:effectLst/>
              </a:rPr>
              <a:t>  yang </a:t>
            </a:r>
            <a:r>
              <a:rPr lang="en-US" b="0" dirty="0" err="1">
                <a:effectLst/>
              </a:rPr>
              <a:t>merupakan</a:t>
            </a:r>
            <a:r>
              <a:rPr lang="en-US" b="0" dirty="0">
                <a:effectLst/>
              </a:rPr>
              <a:t>  </a:t>
            </a:r>
            <a:r>
              <a:rPr lang="en-US" b="0" dirty="0" err="1">
                <a:effectLst/>
              </a:rPr>
              <a:t>objek</a:t>
            </a:r>
            <a:r>
              <a:rPr lang="en-US" b="0" dirty="0">
                <a:effectLst/>
              </a:rPr>
              <a:t>  </a:t>
            </a:r>
            <a:r>
              <a:rPr lang="en-US" b="0" dirty="0" err="1">
                <a:effectLst/>
              </a:rPr>
              <a:t>dari</a:t>
            </a:r>
            <a:r>
              <a:rPr lang="en-US" b="0" dirty="0">
                <a:effectLst/>
              </a:rPr>
              <a:t>  class  </a:t>
            </a:r>
            <a:r>
              <a:rPr lang="en-US" b="0" dirty="0" err="1">
                <a:effectLst/>
              </a:rPr>
              <a:t>tertentu</a:t>
            </a:r>
            <a:r>
              <a:rPr lang="en-US" b="0" dirty="0">
                <a:effectLst/>
              </a:rPr>
              <a:t>. </a:t>
            </a:r>
          </a:p>
          <a:p>
            <a:pPr algn="just"/>
            <a:r>
              <a:rPr lang="en-US" b="0" dirty="0" err="1">
                <a:effectLst/>
              </a:rPr>
              <a:t>Tipe</a:t>
            </a:r>
            <a:r>
              <a:rPr lang="en-US" b="0" dirty="0">
                <a:effectLst/>
              </a:rPr>
              <a:t>  data  </a:t>
            </a:r>
            <a:r>
              <a:rPr lang="en-US" b="0" dirty="0" err="1">
                <a:effectLst/>
              </a:rPr>
              <a:t>ini</a:t>
            </a:r>
            <a:r>
              <a:rPr lang="en-US" b="0" dirty="0">
                <a:effectLst/>
              </a:rPr>
              <a:t>  </a:t>
            </a:r>
            <a:r>
              <a:rPr lang="en-US" b="0" dirty="0" err="1">
                <a:effectLst/>
              </a:rPr>
              <a:t>digunakan</a:t>
            </a:r>
            <a:r>
              <a:rPr lang="en-US" b="0" dirty="0">
                <a:effectLst/>
              </a:rPr>
              <a:t>  </a:t>
            </a:r>
            <a:r>
              <a:rPr lang="en-US" b="0" dirty="0" err="1">
                <a:effectLst/>
              </a:rPr>
              <a:t>untuk</a:t>
            </a:r>
            <a:r>
              <a:rPr lang="en-US" b="0" dirty="0">
                <a:effectLst/>
              </a:rPr>
              <a:t> </a:t>
            </a:r>
            <a:r>
              <a:rPr lang="en-US" b="0" dirty="0" err="1">
                <a:effectLst/>
              </a:rPr>
              <a:t>mereferensikan</a:t>
            </a:r>
            <a:r>
              <a:rPr lang="en-US" b="0" dirty="0">
                <a:effectLst/>
              </a:rPr>
              <a:t>  </a:t>
            </a:r>
            <a:r>
              <a:rPr lang="en-US" b="0" dirty="0" err="1">
                <a:effectLst/>
              </a:rPr>
              <a:t>objek</a:t>
            </a:r>
            <a:r>
              <a:rPr lang="en-US" b="0" dirty="0">
                <a:effectLst/>
              </a:rPr>
              <a:t>  </a:t>
            </a:r>
            <a:r>
              <a:rPr lang="en-US" b="0" dirty="0" err="1">
                <a:effectLst/>
              </a:rPr>
              <a:t>atau</a:t>
            </a:r>
            <a:r>
              <a:rPr lang="en-US" b="0" dirty="0">
                <a:effectLst/>
              </a:rPr>
              <a:t>  class  </a:t>
            </a:r>
            <a:r>
              <a:rPr lang="en-US" b="0" dirty="0" err="1">
                <a:effectLst/>
              </a:rPr>
              <a:t>tertentu</a:t>
            </a:r>
            <a:r>
              <a:rPr lang="en-US" b="0" dirty="0">
                <a:effectLst/>
              </a:rPr>
              <a:t>,  </a:t>
            </a:r>
            <a:r>
              <a:rPr lang="en-US" b="0" dirty="0" err="1">
                <a:effectLst/>
              </a:rPr>
              <a:t>seperti</a:t>
            </a:r>
            <a:r>
              <a:rPr lang="en-US" b="0" dirty="0">
                <a:effectLst/>
              </a:rPr>
              <a:t> String.</a:t>
            </a:r>
          </a:p>
          <a:p>
            <a:pPr algn="just">
              <a:buNone/>
            </a:pPr>
            <a:r>
              <a:rPr lang="en-US" b="0" dirty="0">
                <a:effectLst/>
              </a:rPr>
              <a:t>	</a:t>
            </a:r>
            <a:r>
              <a:rPr lang="en-US" sz="2800" b="0" dirty="0">
                <a:effectLst/>
                <a:latin typeface="Courier New" pitchFamily="49" charset="0"/>
                <a:cs typeface="Courier New" pitchFamily="49" charset="0"/>
              </a:rPr>
              <a:t>String </a:t>
            </a:r>
            <a:r>
              <a:rPr lang="en-US" sz="2800" b="0" dirty="0" err="1">
                <a:effectLst/>
                <a:latin typeface="Courier New" pitchFamily="49" charset="0"/>
                <a:cs typeface="Courier New" pitchFamily="49" charset="0"/>
              </a:rPr>
              <a:t>namaMhs</a:t>
            </a:r>
            <a:r>
              <a:rPr lang="en-US" sz="2800" b="0" dirty="0">
                <a:effectLst/>
                <a:latin typeface="Courier New" pitchFamily="49" charset="0"/>
                <a:cs typeface="Courier New" pitchFamily="49" charset="0"/>
              </a:rPr>
              <a:t>;</a:t>
            </a:r>
          </a:p>
          <a:p>
            <a:pPr algn="just">
              <a:buNone/>
            </a:pPr>
            <a:r>
              <a:rPr lang="en-US" sz="2800" b="0" dirty="0">
                <a:effectLst/>
                <a:latin typeface="Courier New" pitchFamily="49" charset="0"/>
                <a:cs typeface="Courier New" pitchFamily="49" charset="0"/>
              </a:rPr>
              <a:t>	</a:t>
            </a:r>
            <a:r>
              <a:rPr lang="en-US" sz="2800" b="0" dirty="0" err="1">
                <a:effectLst/>
                <a:latin typeface="Courier New" pitchFamily="49" charset="0"/>
                <a:cs typeface="Courier New" pitchFamily="49" charset="0"/>
              </a:rPr>
              <a:t>Segitiga</a:t>
            </a:r>
            <a:r>
              <a:rPr lang="en-US" sz="2800" b="0" dirty="0">
                <a:effectLst/>
                <a:latin typeface="Courier New" pitchFamily="49" charset="0"/>
                <a:cs typeface="Courier New" pitchFamily="49" charset="0"/>
              </a:rPr>
              <a:t> s = new </a:t>
            </a:r>
            <a:r>
              <a:rPr lang="en-US" sz="2800" b="0" dirty="0" err="1">
                <a:effectLst/>
                <a:latin typeface="Courier New" pitchFamily="49" charset="0"/>
                <a:cs typeface="Courier New" pitchFamily="49" charset="0"/>
              </a:rPr>
              <a:t>Segitiga</a:t>
            </a:r>
            <a:r>
              <a:rPr lang="en-US" sz="2800" b="0" dirty="0">
                <a:effectLst/>
                <a:latin typeface="Courier New" pitchFamily="49" charset="0"/>
                <a:cs typeface="Courier New" pitchFamily="49" charset="0"/>
              </a:rPr>
              <a:t>(); </a:t>
            </a:r>
          </a:p>
          <a:p>
            <a:pPr algn="just">
              <a:buNone/>
            </a:pPr>
            <a:r>
              <a:rPr lang="en-US" b="0" dirty="0">
                <a:effectLst/>
                <a:latin typeface="Courier New" pitchFamily="49" charset="0"/>
                <a:cs typeface="Courier New" pitchFamily="49" charset="0"/>
              </a:rPr>
              <a:t>	</a:t>
            </a:r>
            <a:r>
              <a:rPr lang="en-US" sz="2800" b="0" dirty="0">
                <a:effectLst/>
                <a:latin typeface="Courier New" pitchFamily="49" charset="0"/>
                <a:cs typeface="Courier New" pitchFamily="49" charset="0"/>
              </a:rPr>
              <a:t>Object o;</a:t>
            </a:r>
          </a:p>
          <a:p>
            <a:pPr algn="just">
              <a:buNone/>
            </a:pPr>
            <a:r>
              <a:rPr lang="en-US" sz="2800" b="0" dirty="0">
                <a:effectLst/>
                <a:latin typeface="Courier New" pitchFamily="49" charset="0"/>
                <a:cs typeface="Courier New" pitchFamily="49" charset="0"/>
              </a:rPr>
              <a:t>	Cat </a:t>
            </a:r>
            <a:r>
              <a:rPr lang="en-US" sz="2800" b="0" dirty="0" err="1">
                <a:effectLst/>
                <a:latin typeface="Courier New" pitchFamily="49" charset="0"/>
                <a:cs typeface="Courier New" pitchFamily="49" charset="0"/>
              </a:rPr>
              <a:t>myNewCatReferenceVariable</a:t>
            </a:r>
            <a:r>
              <a:rPr lang="en-US" sz="2800" b="0" dirty="0">
                <a:effectLst/>
                <a:latin typeface="Courier New" pitchFamily="49" charset="0"/>
                <a:cs typeface="Courier New" pitchFamily="49" charset="0"/>
              </a:rPr>
              <a:t>;</a:t>
            </a:r>
          </a:p>
          <a:p>
            <a:pPr algn="just">
              <a:buNone/>
            </a:pPr>
            <a:r>
              <a:rPr lang="en-US" sz="2800" b="0" dirty="0">
                <a:effectLst/>
                <a:latin typeface="Courier New" pitchFamily="49" charset="0"/>
                <a:cs typeface="Courier New" pitchFamily="49" charset="0"/>
              </a:rPr>
              <a:t>	String s1, s2, s3;</a:t>
            </a:r>
            <a:endParaRPr lang="en-US" b="0" dirty="0">
              <a:effectLst/>
              <a:latin typeface="Courier New" pitchFamily="49" charset="0"/>
              <a:cs typeface="Courier New" pitchFamily="49" charset="0"/>
            </a:endParaRPr>
          </a:p>
        </p:txBody>
      </p:sp>
      <p:sp>
        <p:nvSpPr>
          <p:cNvPr id="4" name="Footer Placeholder 3"/>
          <p:cNvSpPr>
            <a:spLocks noGrp="1"/>
          </p:cNvSpPr>
          <p:nvPr>
            <p:ph type="ftr" sz="quarter" idx="11"/>
          </p:nvPr>
        </p:nvSpPr>
        <p:spPr>
          <a:xfrm>
            <a:off x="5715000" y="6305550"/>
            <a:ext cx="2895600" cy="476250"/>
          </a:xfrm>
          <a:prstGeom prst="rect">
            <a:avLst/>
          </a:prstGeom>
        </p:spPr>
        <p:txBody>
          <a:bodyPr anchor="b"/>
          <a:lstStyle>
            <a:defPPr>
              <a:defRPr lang="en-US"/>
            </a:defPPr>
            <a:lvl1pPr marL="0" algn="l" defTabSz="914400" rtl="0" eaLnBrk="1" latinLnBrk="0" hangingPunct="1">
              <a:defRPr kumimoji="0" sz="1200" kern="1200">
                <a:solidFill>
                  <a:schemeClr val="bg2">
                    <a:shade val="50000"/>
                    <a:satMod val="200000"/>
                  </a:schemeClr>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err="1"/>
              <a:t>ajib</a:t>
            </a:r>
            <a:r>
              <a:rPr lang="en-US" dirty="0"/>
              <a:t> </a:t>
            </a:r>
            <a:r>
              <a:rPr lang="en-US" dirty="0" err="1"/>
              <a:t>fik</a:t>
            </a:r>
            <a:r>
              <a:rPr lang="en-US" dirty="0"/>
              <a:t> </a:t>
            </a:r>
            <a:r>
              <a:rPr lang="en-US" dirty="0" err="1"/>
              <a:t>udinus</a:t>
            </a:r>
            <a:endParaRPr kumimoji="0" lang="en-US" dirty="0"/>
          </a:p>
        </p:txBody>
      </p:sp>
      <p:sp>
        <p:nvSpPr>
          <p:cNvPr id="5" name="Slide Number Placeholder 4">
            <a:extLst>
              <a:ext uri="{FF2B5EF4-FFF2-40B4-BE49-F238E27FC236}">
                <a16:creationId xmlns:a16="http://schemas.microsoft.com/office/drawing/2014/main" id="{CEFAE908-D6A5-4F27-922A-EE3794D0C076}"/>
              </a:ext>
            </a:extLst>
          </p:cNvPr>
          <p:cNvSpPr>
            <a:spLocks noGrp="1"/>
          </p:cNvSpPr>
          <p:nvPr>
            <p:ph type="sldNum" sz="quarter" idx="10"/>
          </p:nvPr>
        </p:nvSpPr>
        <p:spPr/>
        <p:txBody>
          <a:bodyPr/>
          <a:lstStyle/>
          <a:p>
            <a:pPr>
              <a:defRPr/>
            </a:pPr>
            <a:fld id="{6CCB9EDC-F6F7-4BFA-897C-C35E45C7E461}" type="slidenum">
              <a:rPr lang="en-US" altLang="en-US" smtClean="0"/>
              <a:pPr>
                <a:defRPr/>
              </a:pPr>
              <a:t>27</a:t>
            </a:fld>
            <a:endParaRPr lang="en-US" altLang="en-US"/>
          </a:p>
        </p:txBody>
      </p:sp>
    </p:spTree>
  </p:cSld>
  <p:clrMapOvr>
    <a:masterClrMapping/>
  </p:clrMapOvr>
  <p:transition advClick="0">
    <p:newsfla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Variabel</a:t>
            </a:r>
            <a:endParaRPr lang="en-US" dirty="0"/>
          </a:p>
        </p:txBody>
      </p:sp>
      <p:sp>
        <p:nvSpPr>
          <p:cNvPr id="3" name="Content Placeholder 2"/>
          <p:cNvSpPr>
            <a:spLocks noGrp="1"/>
          </p:cNvSpPr>
          <p:nvPr>
            <p:ph idx="1"/>
          </p:nvPr>
        </p:nvSpPr>
        <p:spPr/>
        <p:txBody>
          <a:bodyPr/>
          <a:lstStyle/>
          <a:p>
            <a:r>
              <a:rPr lang="en-US" sz="2400" b="0" dirty="0" err="1">
                <a:effectLst/>
                <a:latin typeface="Tempus Sans ITC" pitchFamily="82" charset="0"/>
              </a:rPr>
              <a:t>Mendeklarasikan</a:t>
            </a:r>
            <a:r>
              <a:rPr lang="en-US" sz="2400" b="0" dirty="0">
                <a:effectLst/>
                <a:latin typeface="Tempus Sans ITC" pitchFamily="82" charset="0"/>
              </a:rPr>
              <a:t> </a:t>
            </a:r>
            <a:r>
              <a:rPr lang="en-US" sz="2400" b="0" dirty="0" err="1">
                <a:effectLst/>
                <a:latin typeface="Tempus Sans ITC" pitchFamily="82" charset="0"/>
              </a:rPr>
              <a:t>Variabel</a:t>
            </a:r>
            <a:endParaRPr lang="en-US" sz="2400" b="0" dirty="0">
              <a:effectLst/>
              <a:latin typeface="Tempus Sans ITC" pitchFamily="82" charset="0"/>
            </a:endParaRPr>
          </a:p>
          <a:p>
            <a:pPr lvl="1"/>
            <a:r>
              <a:rPr lang="en-US" sz="1800" b="0" dirty="0" err="1">
                <a:effectLst/>
                <a:latin typeface="Verdana" pitchFamily="34" charset="0"/>
              </a:rPr>
              <a:t>Variabel</a:t>
            </a:r>
            <a:r>
              <a:rPr lang="en-US" sz="1800" b="0" dirty="0">
                <a:effectLst/>
                <a:latin typeface="Verdana" pitchFamily="34" charset="0"/>
              </a:rPr>
              <a:t> : </a:t>
            </a:r>
            <a:r>
              <a:rPr lang="en-US" sz="1800" b="0" dirty="0" err="1">
                <a:effectLst/>
                <a:latin typeface="Verdana" pitchFamily="34" charset="0"/>
              </a:rPr>
              <a:t>entitas</a:t>
            </a:r>
            <a:r>
              <a:rPr lang="en-US" sz="1800" b="0" dirty="0">
                <a:effectLst/>
                <a:latin typeface="Verdana" pitchFamily="34" charset="0"/>
              </a:rPr>
              <a:t> </a:t>
            </a:r>
            <a:r>
              <a:rPr lang="en-US" sz="1800" b="0" dirty="0" err="1">
                <a:effectLst/>
                <a:latin typeface="Verdana" pitchFamily="34" charset="0"/>
              </a:rPr>
              <a:t>penyimpanan</a:t>
            </a:r>
            <a:r>
              <a:rPr lang="en-US" sz="1800" b="0" dirty="0">
                <a:effectLst/>
                <a:latin typeface="Verdana" pitchFamily="34" charset="0"/>
              </a:rPr>
              <a:t> data yang paling </a:t>
            </a:r>
            <a:r>
              <a:rPr lang="en-US" sz="1800" b="0" dirty="0" err="1">
                <a:effectLst/>
                <a:latin typeface="Verdana" pitchFamily="34" charset="0"/>
              </a:rPr>
              <a:t>elementer</a:t>
            </a:r>
            <a:endParaRPr lang="en-US" sz="1800" b="0" dirty="0">
              <a:effectLst/>
              <a:latin typeface="Verdana" pitchFamily="34" charset="0"/>
            </a:endParaRPr>
          </a:p>
          <a:p>
            <a:pPr lvl="1"/>
            <a:r>
              <a:rPr lang="en-US" sz="1800" b="0" dirty="0" err="1">
                <a:effectLst/>
                <a:latin typeface="Verdana" pitchFamily="34" charset="0"/>
              </a:rPr>
              <a:t>Variabel</a:t>
            </a:r>
            <a:r>
              <a:rPr lang="en-US" sz="1800" b="0" dirty="0">
                <a:effectLst/>
                <a:latin typeface="Verdana" pitchFamily="34" charset="0"/>
              </a:rPr>
              <a:t> </a:t>
            </a:r>
            <a:r>
              <a:rPr lang="en-US" sz="1800" b="0" dirty="0" err="1">
                <a:effectLst/>
                <a:latin typeface="Verdana" pitchFamily="34" charset="0"/>
              </a:rPr>
              <a:t>lebih</a:t>
            </a:r>
            <a:r>
              <a:rPr lang="en-US" sz="1800" b="0" dirty="0">
                <a:effectLst/>
                <a:latin typeface="Verdana" pitchFamily="34" charset="0"/>
              </a:rPr>
              <a:t> </a:t>
            </a:r>
            <a:r>
              <a:rPr lang="en-US" sz="1800" b="0" dirty="0" err="1">
                <a:effectLst/>
                <a:latin typeface="Verdana" pitchFamily="34" charset="0"/>
              </a:rPr>
              <a:t>mengacu</a:t>
            </a:r>
            <a:r>
              <a:rPr lang="en-US" sz="1800" b="0" dirty="0">
                <a:effectLst/>
                <a:latin typeface="Verdana" pitchFamily="34" charset="0"/>
              </a:rPr>
              <a:t> </a:t>
            </a:r>
            <a:r>
              <a:rPr lang="en-US" sz="1800" b="0" dirty="0" err="1">
                <a:effectLst/>
                <a:latin typeface="Verdana" pitchFamily="34" charset="0"/>
              </a:rPr>
              <a:t>ke</a:t>
            </a:r>
            <a:r>
              <a:rPr lang="en-US" sz="1800" b="0" dirty="0">
                <a:effectLst/>
                <a:latin typeface="Verdana" pitchFamily="34" charset="0"/>
              </a:rPr>
              <a:t> </a:t>
            </a:r>
            <a:r>
              <a:rPr lang="en-US" sz="1800" b="0" dirty="0" err="1">
                <a:effectLst/>
                <a:latin typeface="Verdana" pitchFamily="34" charset="0"/>
              </a:rPr>
              <a:t>alokasi</a:t>
            </a:r>
            <a:r>
              <a:rPr lang="en-US" sz="1800" b="0" dirty="0">
                <a:effectLst/>
                <a:latin typeface="Verdana" pitchFamily="34" charset="0"/>
              </a:rPr>
              <a:t> memory </a:t>
            </a:r>
            <a:r>
              <a:rPr lang="en-US" sz="1800" b="0" dirty="0" err="1">
                <a:effectLst/>
                <a:latin typeface="Verdana" pitchFamily="34" charset="0"/>
              </a:rPr>
              <a:t>daripada</a:t>
            </a:r>
            <a:r>
              <a:rPr lang="en-US" sz="1800" b="0" dirty="0">
                <a:effectLst/>
                <a:latin typeface="Verdana" pitchFamily="34" charset="0"/>
              </a:rPr>
              <a:t> </a:t>
            </a:r>
            <a:r>
              <a:rPr lang="en-US" sz="1800" b="0" dirty="0" err="1">
                <a:effectLst/>
                <a:latin typeface="Verdana" pitchFamily="34" charset="0"/>
              </a:rPr>
              <a:t>nilai</a:t>
            </a:r>
            <a:r>
              <a:rPr lang="en-US" sz="1800" b="0" dirty="0">
                <a:effectLst/>
                <a:latin typeface="Verdana" pitchFamily="34" charset="0"/>
              </a:rPr>
              <a:t> data</a:t>
            </a:r>
          </a:p>
          <a:p>
            <a:pPr>
              <a:buNone/>
            </a:pPr>
            <a:endParaRPr lang="en-US" b="0" dirty="0">
              <a:effectLst/>
            </a:endParaRPr>
          </a:p>
        </p:txBody>
      </p:sp>
      <p:graphicFrame>
        <p:nvGraphicFramePr>
          <p:cNvPr id="2052" name="Object 4"/>
          <p:cNvGraphicFramePr>
            <a:graphicFrameLocks noChangeAspect="1"/>
          </p:cNvGraphicFramePr>
          <p:nvPr/>
        </p:nvGraphicFramePr>
        <p:xfrm>
          <a:off x="5500694" y="3643314"/>
          <a:ext cx="2286000" cy="2590800"/>
        </p:xfrm>
        <a:graphic>
          <a:graphicData uri="http://schemas.openxmlformats.org/presentationml/2006/ole">
            <mc:AlternateContent xmlns:mc="http://schemas.openxmlformats.org/markup-compatibility/2006">
              <mc:Choice xmlns:v="urn:schemas-microsoft-com:vml" Requires="v">
                <p:oleObj name="Visio" r:id="rId2" imgW="3052572" imgH="3372307" progId="Visio.Drawing.11">
                  <p:embed/>
                </p:oleObj>
              </mc:Choice>
              <mc:Fallback>
                <p:oleObj name="Visio" r:id="rId2" imgW="3052572" imgH="3372307" progId="Visio.Drawing.11">
                  <p:embed/>
                  <p:pic>
                    <p:nvPicPr>
                      <p:cNvPr id="2052"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0694" y="3643314"/>
                        <a:ext cx="2286000" cy="2590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Footer Placeholder 6"/>
          <p:cNvSpPr>
            <a:spLocks noGrp="1"/>
          </p:cNvSpPr>
          <p:nvPr>
            <p:ph type="ftr" sz="quarter" idx="11"/>
          </p:nvPr>
        </p:nvSpPr>
        <p:spPr>
          <a:xfrm>
            <a:off x="5715000" y="6305550"/>
            <a:ext cx="2895600" cy="476250"/>
          </a:xfrm>
          <a:prstGeom prst="rect">
            <a:avLst/>
          </a:prstGeom>
        </p:spPr>
        <p:txBody>
          <a:bodyPr anchor="b"/>
          <a:lstStyle>
            <a:defPPr>
              <a:defRPr lang="en-US"/>
            </a:defPPr>
            <a:lvl1pPr marL="0" algn="l" defTabSz="914400" rtl="0" eaLnBrk="1" latinLnBrk="0" hangingPunct="1">
              <a:defRPr kumimoji="0" sz="1200" kern="1200">
                <a:solidFill>
                  <a:schemeClr val="bg2">
                    <a:shade val="50000"/>
                    <a:satMod val="200000"/>
                  </a:schemeClr>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t>ajib fik udinus</a:t>
            </a:r>
            <a:endParaRPr kumimoji="0" lang="en-US"/>
          </a:p>
        </p:txBody>
      </p:sp>
      <p:sp>
        <p:nvSpPr>
          <p:cNvPr id="4" name="Slide Number Placeholder 3">
            <a:extLst>
              <a:ext uri="{FF2B5EF4-FFF2-40B4-BE49-F238E27FC236}">
                <a16:creationId xmlns:a16="http://schemas.microsoft.com/office/drawing/2014/main" id="{2C0DD9F3-1EC8-4D59-8F1B-3DF7B9899748}"/>
              </a:ext>
            </a:extLst>
          </p:cNvPr>
          <p:cNvSpPr>
            <a:spLocks noGrp="1"/>
          </p:cNvSpPr>
          <p:nvPr>
            <p:ph type="sldNum" sz="quarter" idx="10"/>
          </p:nvPr>
        </p:nvSpPr>
        <p:spPr/>
        <p:txBody>
          <a:bodyPr/>
          <a:lstStyle/>
          <a:p>
            <a:pPr>
              <a:defRPr/>
            </a:pPr>
            <a:fld id="{6CCB9EDC-F6F7-4BFA-897C-C35E45C7E461}" type="slidenum">
              <a:rPr lang="en-US" altLang="en-US" smtClean="0"/>
              <a:pPr>
                <a:defRPr/>
              </a:pPr>
              <a:t>28</a:t>
            </a:fld>
            <a:endParaRPr lang="en-US" altLang="en-US"/>
          </a:p>
        </p:txBody>
      </p:sp>
    </p:spTree>
  </p:cSld>
  <p:clrMapOvr>
    <a:masterClrMapping/>
  </p:clrMapOvr>
  <p:transition advClick="0">
    <p:newsfla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Variabel</a:t>
            </a:r>
            <a:endParaRPr lang="en-US" dirty="0"/>
          </a:p>
        </p:txBody>
      </p:sp>
      <p:sp>
        <p:nvSpPr>
          <p:cNvPr id="3" name="Content Placeholder 2"/>
          <p:cNvSpPr>
            <a:spLocks noGrp="1"/>
          </p:cNvSpPr>
          <p:nvPr>
            <p:ph idx="1"/>
          </p:nvPr>
        </p:nvSpPr>
        <p:spPr>
          <a:xfrm>
            <a:off x="647721" y="1009650"/>
            <a:ext cx="7498080" cy="4800600"/>
          </a:xfrm>
        </p:spPr>
        <p:txBody>
          <a:bodyPr/>
          <a:lstStyle/>
          <a:p>
            <a:r>
              <a:rPr lang="en-US" sz="2400" b="0" dirty="0" err="1">
                <a:effectLst/>
                <a:latin typeface="Tempus Sans ITC" pitchFamily="82" charset="0"/>
              </a:rPr>
              <a:t>Penamaan</a:t>
            </a:r>
            <a:r>
              <a:rPr lang="en-US" sz="2400" b="0" dirty="0">
                <a:effectLst/>
                <a:latin typeface="Tempus Sans ITC" pitchFamily="82" charset="0"/>
              </a:rPr>
              <a:t> </a:t>
            </a:r>
            <a:r>
              <a:rPr lang="en-US" sz="2400" b="0" dirty="0" err="1">
                <a:effectLst/>
                <a:latin typeface="Tempus Sans ITC" pitchFamily="82" charset="0"/>
              </a:rPr>
              <a:t>Variabel</a:t>
            </a:r>
            <a:r>
              <a:rPr lang="en-US" sz="2400" b="0" dirty="0">
                <a:effectLst/>
                <a:latin typeface="Tempus Sans ITC" pitchFamily="82" charset="0"/>
              </a:rPr>
              <a:t> :</a:t>
            </a:r>
          </a:p>
          <a:p>
            <a:pPr lvl="1"/>
            <a:r>
              <a:rPr lang="en-US" sz="1600" b="0" dirty="0">
                <a:effectLst/>
                <a:latin typeface="Verdana" pitchFamily="34" charset="0"/>
              </a:rPr>
              <a:t>Identifier </a:t>
            </a:r>
            <a:r>
              <a:rPr lang="en-US" sz="1600" b="0" dirty="0" err="1">
                <a:effectLst/>
                <a:latin typeface="Verdana" pitchFamily="34" charset="0"/>
              </a:rPr>
              <a:t>variabel</a:t>
            </a:r>
            <a:r>
              <a:rPr lang="en-US" sz="1600" b="0" dirty="0">
                <a:effectLst/>
                <a:latin typeface="Verdana" pitchFamily="34" charset="0"/>
              </a:rPr>
              <a:t> </a:t>
            </a:r>
            <a:r>
              <a:rPr lang="en-US" sz="1600" b="0" dirty="0" err="1">
                <a:effectLst/>
                <a:latin typeface="Verdana" pitchFamily="34" charset="0"/>
              </a:rPr>
              <a:t>harus</a:t>
            </a:r>
            <a:r>
              <a:rPr lang="en-US" sz="1600" b="0" dirty="0">
                <a:effectLst/>
                <a:latin typeface="Verdana" pitchFamily="34" charset="0"/>
              </a:rPr>
              <a:t> </a:t>
            </a:r>
            <a:r>
              <a:rPr lang="en-US" sz="1600" b="0" dirty="0" err="1">
                <a:effectLst/>
                <a:latin typeface="Verdana" pitchFamily="34" charset="0"/>
              </a:rPr>
              <a:t>dimulai</a:t>
            </a:r>
            <a:r>
              <a:rPr lang="en-US" sz="1600" b="0" dirty="0">
                <a:effectLst/>
                <a:latin typeface="Verdana" pitchFamily="34" charset="0"/>
              </a:rPr>
              <a:t> </a:t>
            </a:r>
            <a:r>
              <a:rPr lang="en-US" sz="1600" b="0" dirty="0" err="1">
                <a:effectLst/>
                <a:latin typeface="Verdana" pitchFamily="34" charset="0"/>
              </a:rPr>
              <a:t>dengan</a:t>
            </a:r>
            <a:r>
              <a:rPr lang="en-US" sz="1600" b="0" dirty="0">
                <a:effectLst/>
                <a:latin typeface="Verdana" pitchFamily="34" charset="0"/>
              </a:rPr>
              <a:t> </a:t>
            </a:r>
            <a:r>
              <a:rPr lang="en-US" sz="1600" b="0" dirty="0" err="1">
                <a:effectLst/>
                <a:latin typeface="Verdana" pitchFamily="34" charset="0"/>
              </a:rPr>
              <a:t>alfabet</a:t>
            </a:r>
            <a:r>
              <a:rPr lang="en-US" sz="1600" b="0" dirty="0">
                <a:effectLst/>
                <a:latin typeface="Verdana" pitchFamily="34" charset="0"/>
              </a:rPr>
              <a:t> </a:t>
            </a:r>
            <a:r>
              <a:rPr lang="en-US" sz="1600" b="0" dirty="0" err="1">
                <a:effectLst/>
                <a:latin typeface="Verdana" pitchFamily="34" charset="0"/>
              </a:rPr>
              <a:t>huruf</a:t>
            </a:r>
            <a:r>
              <a:rPr lang="en-US" sz="1600" b="0" dirty="0">
                <a:effectLst/>
                <a:latin typeface="Verdana" pitchFamily="34" charset="0"/>
              </a:rPr>
              <a:t> </a:t>
            </a:r>
            <a:r>
              <a:rPr lang="en-US" sz="1600" b="0" dirty="0" err="1">
                <a:effectLst/>
                <a:latin typeface="Verdana" pitchFamily="34" charset="0"/>
              </a:rPr>
              <a:t>besar</a:t>
            </a:r>
            <a:r>
              <a:rPr lang="en-US" sz="1600" b="0" dirty="0">
                <a:effectLst/>
                <a:latin typeface="Verdana" pitchFamily="34" charset="0"/>
              </a:rPr>
              <a:t>, </a:t>
            </a:r>
            <a:r>
              <a:rPr lang="en-US" sz="1600" b="0" dirty="0" err="1">
                <a:effectLst/>
                <a:latin typeface="Verdana" pitchFamily="34" charset="0"/>
              </a:rPr>
              <a:t>huruf</a:t>
            </a:r>
            <a:r>
              <a:rPr lang="en-US" sz="1600" b="0" dirty="0">
                <a:effectLst/>
                <a:latin typeface="Verdana" pitchFamily="34" charset="0"/>
              </a:rPr>
              <a:t> </a:t>
            </a:r>
            <a:r>
              <a:rPr lang="en-US" sz="1600" b="0" dirty="0" err="1">
                <a:effectLst/>
                <a:latin typeface="Verdana" pitchFamily="34" charset="0"/>
              </a:rPr>
              <a:t>kecil</a:t>
            </a:r>
            <a:r>
              <a:rPr lang="en-US" sz="1600" b="0" dirty="0">
                <a:effectLst/>
                <a:latin typeface="Verdana" pitchFamily="34" charset="0"/>
              </a:rPr>
              <a:t>, </a:t>
            </a:r>
            <a:r>
              <a:rPr lang="en-US" sz="1600" b="0" dirty="0" err="1">
                <a:effectLst/>
                <a:latin typeface="Verdana" pitchFamily="34" charset="0"/>
              </a:rPr>
              <a:t>tanda</a:t>
            </a:r>
            <a:r>
              <a:rPr lang="en-US" sz="1600" b="0" dirty="0">
                <a:effectLst/>
                <a:latin typeface="Verdana" pitchFamily="34" charset="0"/>
              </a:rPr>
              <a:t> dollar ( $ ) </a:t>
            </a:r>
            <a:r>
              <a:rPr lang="en-US" sz="1600" b="0" dirty="0" err="1">
                <a:effectLst/>
                <a:latin typeface="Verdana" pitchFamily="34" charset="0"/>
              </a:rPr>
              <a:t>atau</a:t>
            </a:r>
            <a:r>
              <a:rPr lang="en-US" sz="1600" b="0" dirty="0">
                <a:effectLst/>
                <a:latin typeface="Verdana" pitchFamily="34" charset="0"/>
              </a:rPr>
              <a:t> </a:t>
            </a:r>
            <a:r>
              <a:rPr lang="en-US" sz="1600" b="0" i="1" dirty="0">
                <a:effectLst/>
                <a:latin typeface="Verdana" pitchFamily="34" charset="0"/>
              </a:rPr>
              <a:t>underscore</a:t>
            </a:r>
            <a:r>
              <a:rPr lang="en-US" sz="1600" b="0" dirty="0">
                <a:effectLst/>
                <a:latin typeface="Verdana" pitchFamily="34" charset="0"/>
              </a:rPr>
              <a:t> (_). </a:t>
            </a:r>
            <a:r>
              <a:rPr lang="en-US" sz="1600" b="0" dirty="0" err="1">
                <a:effectLst/>
                <a:latin typeface="Verdana" pitchFamily="34" charset="0"/>
              </a:rPr>
              <a:t>Setelah</a:t>
            </a:r>
            <a:r>
              <a:rPr lang="en-US" sz="1600" b="0" dirty="0">
                <a:effectLst/>
                <a:latin typeface="Verdana" pitchFamily="34" charset="0"/>
              </a:rPr>
              <a:t> </a:t>
            </a:r>
            <a:r>
              <a:rPr lang="en-US" sz="1600" b="0" dirty="0" err="1">
                <a:effectLst/>
                <a:latin typeface="Verdana" pitchFamily="34" charset="0"/>
              </a:rPr>
              <a:t>karakter</a:t>
            </a:r>
            <a:r>
              <a:rPr lang="en-US" sz="1600" b="0" dirty="0">
                <a:effectLst/>
                <a:latin typeface="Verdana" pitchFamily="34" charset="0"/>
              </a:rPr>
              <a:t> </a:t>
            </a:r>
            <a:r>
              <a:rPr lang="en-US" sz="1600" b="0" dirty="0" err="1">
                <a:effectLst/>
                <a:latin typeface="Verdana" pitchFamily="34" charset="0"/>
              </a:rPr>
              <a:t>pertama</a:t>
            </a:r>
            <a:r>
              <a:rPr lang="en-US" sz="1600" b="0" dirty="0">
                <a:effectLst/>
                <a:latin typeface="Verdana" pitchFamily="34" charset="0"/>
              </a:rPr>
              <a:t>, </a:t>
            </a:r>
            <a:r>
              <a:rPr lang="en-US" sz="1600" b="0" dirty="0" err="1">
                <a:effectLst/>
                <a:latin typeface="Verdana" pitchFamily="34" charset="0"/>
              </a:rPr>
              <a:t>dapat</a:t>
            </a:r>
            <a:r>
              <a:rPr lang="en-US" sz="1600" b="0" dirty="0">
                <a:effectLst/>
                <a:latin typeface="Verdana" pitchFamily="34" charset="0"/>
              </a:rPr>
              <a:t> </a:t>
            </a:r>
            <a:r>
              <a:rPr lang="en-US" sz="1600" b="0" dirty="0" err="1">
                <a:effectLst/>
                <a:latin typeface="Verdana" pitchFamily="34" charset="0"/>
              </a:rPr>
              <a:t>diikuti</a:t>
            </a:r>
            <a:r>
              <a:rPr lang="en-US" sz="1600" b="0" dirty="0">
                <a:effectLst/>
                <a:latin typeface="Verdana" pitchFamily="34" charset="0"/>
              </a:rPr>
              <a:t> </a:t>
            </a:r>
            <a:r>
              <a:rPr lang="en-US" sz="1600" b="0" dirty="0" err="1">
                <a:effectLst/>
                <a:latin typeface="Verdana" pitchFamily="34" charset="0"/>
              </a:rPr>
              <a:t>dengan</a:t>
            </a:r>
            <a:r>
              <a:rPr lang="en-US" sz="1600" b="0" dirty="0">
                <a:effectLst/>
                <a:latin typeface="Verdana" pitchFamily="34" charset="0"/>
              </a:rPr>
              <a:t> </a:t>
            </a:r>
            <a:r>
              <a:rPr lang="en-US" sz="1600" b="0" dirty="0" err="1">
                <a:effectLst/>
                <a:latin typeface="Verdana" pitchFamily="34" charset="0"/>
              </a:rPr>
              <a:t>angka</a:t>
            </a:r>
            <a:r>
              <a:rPr lang="en-US" sz="1600" b="0" dirty="0">
                <a:effectLst/>
                <a:latin typeface="Verdana" pitchFamily="34" charset="0"/>
              </a:rPr>
              <a:t>. </a:t>
            </a:r>
          </a:p>
          <a:p>
            <a:pPr lvl="1"/>
            <a:r>
              <a:rPr lang="en-US" sz="1600" b="0" dirty="0">
                <a:effectLst/>
                <a:latin typeface="Verdana" pitchFamily="34" charset="0"/>
              </a:rPr>
              <a:t>Identifier </a:t>
            </a:r>
            <a:r>
              <a:rPr lang="en-US" sz="1600" b="0" dirty="0" err="1">
                <a:effectLst/>
                <a:latin typeface="Verdana" pitchFamily="34" charset="0"/>
              </a:rPr>
              <a:t>variabel</a:t>
            </a:r>
            <a:r>
              <a:rPr lang="en-US" sz="1600" b="0" dirty="0">
                <a:effectLst/>
                <a:latin typeface="Verdana" pitchFamily="34" charset="0"/>
              </a:rPr>
              <a:t> </a:t>
            </a:r>
            <a:r>
              <a:rPr lang="en-US" sz="1600" b="0" dirty="0" err="1">
                <a:effectLst/>
                <a:latin typeface="Verdana" pitchFamily="34" charset="0"/>
              </a:rPr>
              <a:t>tidak</a:t>
            </a:r>
            <a:r>
              <a:rPr lang="en-US" sz="1600" b="0" dirty="0">
                <a:effectLst/>
                <a:latin typeface="Verdana" pitchFamily="34" charset="0"/>
              </a:rPr>
              <a:t> </a:t>
            </a:r>
            <a:r>
              <a:rPr lang="en-US" sz="1600" b="0" dirty="0" err="1">
                <a:effectLst/>
                <a:latin typeface="Verdana" pitchFamily="34" charset="0"/>
              </a:rPr>
              <a:t>boleh</a:t>
            </a:r>
            <a:r>
              <a:rPr lang="en-US" sz="1600" b="0" dirty="0">
                <a:effectLst/>
                <a:latin typeface="Verdana" pitchFamily="34" charset="0"/>
              </a:rPr>
              <a:t> </a:t>
            </a:r>
            <a:r>
              <a:rPr lang="en-US" sz="1600" b="0" dirty="0" err="1">
                <a:effectLst/>
                <a:latin typeface="Verdana" pitchFamily="34" charset="0"/>
              </a:rPr>
              <a:t>mengandung</a:t>
            </a:r>
            <a:r>
              <a:rPr lang="en-US" sz="1600" b="0" dirty="0">
                <a:effectLst/>
                <a:latin typeface="Verdana" pitchFamily="34" charset="0"/>
              </a:rPr>
              <a:t> </a:t>
            </a:r>
            <a:r>
              <a:rPr lang="en-US" sz="1600" b="0" i="1" dirty="0">
                <a:effectLst/>
                <a:latin typeface="Verdana" pitchFamily="34" charset="0"/>
              </a:rPr>
              <a:t>punctuation</a:t>
            </a:r>
            <a:r>
              <a:rPr lang="en-US" sz="1600" b="0" dirty="0">
                <a:effectLst/>
                <a:latin typeface="Verdana" pitchFamily="34" charset="0"/>
              </a:rPr>
              <a:t>, </a:t>
            </a:r>
            <a:r>
              <a:rPr lang="en-US" sz="1600" b="0" dirty="0" err="1">
                <a:effectLst/>
                <a:latin typeface="Verdana" pitchFamily="34" charset="0"/>
              </a:rPr>
              <a:t>spasi</a:t>
            </a:r>
            <a:r>
              <a:rPr lang="en-US" sz="1600" b="0" dirty="0">
                <a:effectLst/>
                <a:latin typeface="Verdana" pitchFamily="34" charset="0"/>
              </a:rPr>
              <a:t>, </a:t>
            </a:r>
            <a:r>
              <a:rPr lang="en-US" sz="1600" b="0" dirty="0" err="1">
                <a:effectLst/>
                <a:latin typeface="Verdana" pitchFamily="34" charset="0"/>
              </a:rPr>
              <a:t>atau</a:t>
            </a:r>
            <a:r>
              <a:rPr lang="en-US" sz="1600" b="0" dirty="0">
                <a:effectLst/>
                <a:latin typeface="Verdana" pitchFamily="34" charset="0"/>
              </a:rPr>
              <a:t> </a:t>
            </a:r>
            <a:r>
              <a:rPr lang="en-US" sz="1600" b="0" i="1" dirty="0">
                <a:effectLst/>
                <a:latin typeface="Verdana" pitchFamily="34" charset="0"/>
              </a:rPr>
              <a:t>dashes ( - )</a:t>
            </a:r>
            <a:r>
              <a:rPr lang="en-US" sz="1600" b="0" dirty="0">
                <a:effectLst/>
                <a:latin typeface="Verdana" pitchFamily="34" charset="0"/>
              </a:rPr>
              <a:t> </a:t>
            </a:r>
          </a:p>
          <a:p>
            <a:pPr lvl="1"/>
            <a:r>
              <a:rPr lang="en-US" sz="1600" b="0" dirty="0" err="1">
                <a:effectLst/>
                <a:latin typeface="Verdana" pitchFamily="34" charset="0"/>
              </a:rPr>
              <a:t>Diawali</a:t>
            </a:r>
            <a:r>
              <a:rPr lang="en-US" sz="1600" b="0" dirty="0">
                <a:effectLst/>
                <a:latin typeface="Verdana" pitchFamily="34" charset="0"/>
              </a:rPr>
              <a:t> </a:t>
            </a:r>
            <a:r>
              <a:rPr lang="en-US" sz="1600" b="0" dirty="0" err="1">
                <a:effectLst/>
                <a:latin typeface="Verdana" pitchFamily="34" charset="0"/>
              </a:rPr>
              <a:t>dengan</a:t>
            </a:r>
            <a:r>
              <a:rPr lang="en-US" sz="1600" b="0" dirty="0">
                <a:effectLst/>
                <a:latin typeface="Verdana" pitchFamily="34" charset="0"/>
              </a:rPr>
              <a:t> </a:t>
            </a:r>
            <a:r>
              <a:rPr lang="en-US" sz="1600" b="0" dirty="0" err="1">
                <a:effectLst/>
                <a:latin typeface="Verdana" pitchFamily="34" charset="0"/>
              </a:rPr>
              <a:t>huruf</a:t>
            </a:r>
            <a:r>
              <a:rPr lang="en-US" sz="1600" b="0" dirty="0">
                <a:effectLst/>
                <a:latin typeface="Verdana" pitchFamily="34" charset="0"/>
              </a:rPr>
              <a:t> </a:t>
            </a:r>
            <a:r>
              <a:rPr lang="en-US" sz="1600" b="0" dirty="0" err="1">
                <a:effectLst/>
                <a:latin typeface="Verdana" pitchFamily="34" charset="0"/>
              </a:rPr>
              <a:t>kecil</a:t>
            </a:r>
            <a:r>
              <a:rPr lang="en-US" sz="1600" b="0" dirty="0">
                <a:effectLst/>
                <a:latin typeface="Verdana" pitchFamily="34" charset="0"/>
              </a:rPr>
              <a:t> </a:t>
            </a:r>
            <a:r>
              <a:rPr lang="en-US" sz="1600" b="0" dirty="0" err="1">
                <a:effectLst/>
                <a:latin typeface="Verdana" pitchFamily="34" charset="0"/>
              </a:rPr>
              <a:t>pada</a:t>
            </a:r>
            <a:r>
              <a:rPr lang="en-US" sz="1600" b="0" dirty="0">
                <a:effectLst/>
                <a:latin typeface="Verdana" pitchFamily="34" charset="0"/>
              </a:rPr>
              <a:t> </a:t>
            </a:r>
            <a:r>
              <a:rPr lang="en-US" sz="1600" b="0" dirty="0" err="1">
                <a:effectLst/>
                <a:latin typeface="Verdana" pitchFamily="34" charset="0"/>
              </a:rPr>
              <a:t>kata</a:t>
            </a:r>
            <a:r>
              <a:rPr lang="en-US" sz="1600" b="0" dirty="0">
                <a:effectLst/>
                <a:latin typeface="Verdana" pitchFamily="34" charset="0"/>
              </a:rPr>
              <a:t> </a:t>
            </a:r>
            <a:r>
              <a:rPr lang="en-US" sz="1600" b="0" dirty="0" err="1">
                <a:effectLst/>
                <a:latin typeface="Verdana" pitchFamily="34" charset="0"/>
              </a:rPr>
              <a:t>pertama</a:t>
            </a:r>
            <a:r>
              <a:rPr lang="en-US" sz="1600" b="0" dirty="0">
                <a:effectLst/>
                <a:latin typeface="Verdana" pitchFamily="34" charset="0"/>
              </a:rPr>
              <a:t> </a:t>
            </a:r>
            <a:r>
              <a:rPr lang="en-US" sz="1600" b="0" dirty="0" err="1">
                <a:effectLst/>
                <a:latin typeface="Verdana" pitchFamily="34" charset="0"/>
              </a:rPr>
              <a:t>dan</a:t>
            </a:r>
            <a:r>
              <a:rPr lang="en-US" sz="1600" b="0" dirty="0">
                <a:effectLst/>
                <a:latin typeface="Verdana" pitchFamily="34" charset="0"/>
              </a:rPr>
              <a:t> </a:t>
            </a:r>
            <a:r>
              <a:rPr lang="en-US" sz="1600" b="0" dirty="0" err="1">
                <a:effectLst/>
                <a:latin typeface="Verdana" pitchFamily="34" charset="0"/>
              </a:rPr>
              <a:t>huruf</a:t>
            </a:r>
            <a:r>
              <a:rPr lang="en-US" sz="1600" b="0" dirty="0">
                <a:effectLst/>
                <a:latin typeface="Verdana" pitchFamily="34" charset="0"/>
              </a:rPr>
              <a:t> </a:t>
            </a:r>
            <a:r>
              <a:rPr lang="en-US" sz="1600" b="0" dirty="0" err="1">
                <a:effectLst/>
                <a:latin typeface="Verdana" pitchFamily="34" charset="0"/>
              </a:rPr>
              <a:t>besar</a:t>
            </a:r>
            <a:r>
              <a:rPr lang="en-US" sz="1600" b="0" dirty="0">
                <a:effectLst/>
                <a:latin typeface="Verdana" pitchFamily="34" charset="0"/>
              </a:rPr>
              <a:t> </a:t>
            </a:r>
            <a:r>
              <a:rPr lang="en-US" sz="1600" b="0" dirty="0" err="1">
                <a:effectLst/>
                <a:latin typeface="Verdana" pitchFamily="34" charset="0"/>
              </a:rPr>
              <a:t>pada</a:t>
            </a:r>
            <a:r>
              <a:rPr lang="en-US" sz="1600" b="0" dirty="0">
                <a:effectLst/>
                <a:latin typeface="Verdana" pitchFamily="34" charset="0"/>
              </a:rPr>
              <a:t> </a:t>
            </a:r>
            <a:r>
              <a:rPr lang="en-US" sz="1600" b="0" dirty="0" err="1">
                <a:effectLst/>
                <a:latin typeface="Verdana" pitchFamily="34" charset="0"/>
              </a:rPr>
              <a:t>kata</a:t>
            </a:r>
            <a:r>
              <a:rPr lang="en-US" sz="1600" b="0" dirty="0">
                <a:effectLst/>
                <a:latin typeface="Verdana" pitchFamily="34" charset="0"/>
              </a:rPr>
              <a:t> </a:t>
            </a:r>
            <a:r>
              <a:rPr lang="en-US" sz="1600" b="0" dirty="0" err="1">
                <a:effectLst/>
                <a:latin typeface="Verdana" pitchFamily="34" charset="0"/>
              </a:rPr>
              <a:t>kedua</a:t>
            </a:r>
            <a:r>
              <a:rPr lang="en-US" sz="1600" b="0" dirty="0">
                <a:effectLst/>
                <a:latin typeface="Verdana" pitchFamily="34" charset="0"/>
              </a:rPr>
              <a:t> </a:t>
            </a:r>
            <a:r>
              <a:rPr lang="en-US" sz="1600" b="0" dirty="0" err="1">
                <a:effectLst/>
                <a:latin typeface="Verdana" pitchFamily="34" charset="0"/>
              </a:rPr>
              <a:t>dan</a:t>
            </a:r>
            <a:r>
              <a:rPr lang="en-US" sz="1600" b="0" dirty="0">
                <a:effectLst/>
                <a:latin typeface="Verdana" pitchFamily="34" charset="0"/>
              </a:rPr>
              <a:t> </a:t>
            </a:r>
            <a:r>
              <a:rPr lang="en-US" sz="1600" b="0" dirty="0" err="1">
                <a:effectLst/>
                <a:latin typeface="Verdana" pitchFamily="34" charset="0"/>
              </a:rPr>
              <a:t>selanjutnya</a:t>
            </a:r>
            <a:r>
              <a:rPr lang="en-US" sz="1600" b="0" dirty="0">
                <a:effectLst/>
                <a:latin typeface="Verdana" pitchFamily="34" charset="0"/>
              </a:rPr>
              <a:t>.</a:t>
            </a:r>
          </a:p>
          <a:p>
            <a:pPr lvl="1"/>
            <a:r>
              <a:rPr lang="en-US" sz="1600" b="0" dirty="0" err="1">
                <a:effectLst/>
                <a:latin typeface="Verdana" pitchFamily="34" charset="0"/>
              </a:rPr>
              <a:t>Kata</a:t>
            </a:r>
            <a:r>
              <a:rPr lang="en-US" sz="1600" b="0" dirty="0">
                <a:effectLst/>
                <a:latin typeface="Verdana" pitchFamily="34" charset="0"/>
              </a:rPr>
              <a:t> </a:t>
            </a:r>
            <a:r>
              <a:rPr lang="en-US" sz="1600" b="0" dirty="0" err="1">
                <a:effectLst/>
                <a:latin typeface="Verdana" pitchFamily="34" charset="0"/>
              </a:rPr>
              <a:t>kunci</a:t>
            </a:r>
            <a:r>
              <a:rPr lang="en-US" sz="1600" b="0" dirty="0">
                <a:effectLst/>
                <a:latin typeface="Verdana" pitchFamily="34" charset="0"/>
              </a:rPr>
              <a:t> </a:t>
            </a:r>
            <a:r>
              <a:rPr lang="en-US" sz="1600" b="0" dirty="0" err="1">
                <a:effectLst/>
                <a:latin typeface="Verdana" pitchFamily="34" charset="0"/>
              </a:rPr>
              <a:t>pada</a:t>
            </a:r>
            <a:r>
              <a:rPr lang="en-US" sz="1600" b="0" dirty="0">
                <a:effectLst/>
                <a:latin typeface="Verdana" pitchFamily="34" charset="0"/>
              </a:rPr>
              <a:t> </a:t>
            </a:r>
            <a:r>
              <a:rPr lang="en-US" sz="1600" b="0" dirty="0" err="1">
                <a:effectLst/>
                <a:latin typeface="Verdana" pitchFamily="34" charset="0"/>
              </a:rPr>
              <a:t>teknologi</a:t>
            </a:r>
            <a:r>
              <a:rPr lang="en-US" sz="1600" b="0" dirty="0">
                <a:effectLst/>
                <a:latin typeface="Verdana" pitchFamily="34" charset="0"/>
              </a:rPr>
              <a:t> Java , </a:t>
            </a:r>
            <a:r>
              <a:rPr lang="en-US" sz="1600" b="0" dirty="0" err="1">
                <a:effectLst/>
                <a:latin typeface="Verdana" pitchFamily="34" charset="0"/>
              </a:rPr>
              <a:t>tidak</a:t>
            </a:r>
            <a:r>
              <a:rPr lang="en-US" sz="1600" b="0" dirty="0">
                <a:effectLst/>
                <a:latin typeface="Verdana" pitchFamily="34" charset="0"/>
              </a:rPr>
              <a:t> </a:t>
            </a:r>
            <a:r>
              <a:rPr lang="en-US" sz="1600" b="0" dirty="0" err="1">
                <a:effectLst/>
                <a:latin typeface="Verdana" pitchFamily="34" charset="0"/>
              </a:rPr>
              <a:t>dapat</a:t>
            </a:r>
            <a:r>
              <a:rPr lang="en-US" sz="1600" b="0" dirty="0">
                <a:effectLst/>
                <a:latin typeface="Verdana" pitchFamily="34" charset="0"/>
              </a:rPr>
              <a:t> </a:t>
            </a:r>
            <a:r>
              <a:rPr lang="en-US" sz="1600" b="0" dirty="0" err="1">
                <a:effectLst/>
                <a:latin typeface="Verdana" pitchFamily="34" charset="0"/>
              </a:rPr>
              <a:t>dijadikan</a:t>
            </a:r>
            <a:r>
              <a:rPr lang="en-US" sz="1600" b="0" dirty="0">
                <a:effectLst/>
                <a:latin typeface="Verdana" pitchFamily="34" charset="0"/>
              </a:rPr>
              <a:t> </a:t>
            </a:r>
            <a:r>
              <a:rPr lang="en-US" sz="1600" b="0" dirty="0" err="1">
                <a:effectLst/>
                <a:latin typeface="Verdana" pitchFamily="34" charset="0"/>
              </a:rPr>
              <a:t>nama</a:t>
            </a:r>
            <a:r>
              <a:rPr lang="en-US" sz="1600" b="0" dirty="0">
                <a:effectLst/>
                <a:latin typeface="Verdana" pitchFamily="34" charset="0"/>
              </a:rPr>
              <a:t> identifier </a:t>
            </a:r>
            <a:r>
              <a:rPr lang="en-US" sz="1600" b="0" dirty="0" err="1">
                <a:effectLst/>
                <a:latin typeface="Verdana" pitchFamily="34" charset="0"/>
              </a:rPr>
              <a:t>variabel</a:t>
            </a:r>
            <a:r>
              <a:rPr lang="en-US" sz="1600" b="0" dirty="0">
                <a:effectLst/>
                <a:latin typeface="Verdana" pitchFamily="34" charset="0"/>
              </a:rPr>
              <a:t>. </a:t>
            </a:r>
          </a:p>
        </p:txBody>
      </p:sp>
      <p:sp>
        <p:nvSpPr>
          <p:cNvPr id="5" name="Footer Placeholder 4"/>
          <p:cNvSpPr>
            <a:spLocks noGrp="1"/>
          </p:cNvSpPr>
          <p:nvPr>
            <p:ph type="ftr" sz="quarter" idx="11"/>
          </p:nvPr>
        </p:nvSpPr>
        <p:spPr>
          <a:xfrm>
            <a:off x="5715000" y="6305550"/>
            <a:ext cx="2895600" cy="476250"/>
          </a:xfrm>
          <a:prstGeom prst="rect">
            <a:avLst/>
          </a:prstGeom>
        </p:spPr>
        <p:txBody>
          <a:bodyPr anchor="b"/>
          <a:lstStyle>
            <a:defPPr>
              <a:defRPr lang="en-US"/>
            </a:defPPr>
            <a:lvl1pPr marL="0" algn="l" defTabSz="914400" rtl="0" eaLnBrk="1" latinLnBrk="0" hangingPunct="1">
              <a:defRPr kumimoji="0" sz="1200" kern="1200">
                <a:solidFill>
                  <a:schemeClr val="bg2">
                    <a:shade val="50000"/>
                    <a:satMod val="200000"/>
                  </a:schemeClr>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t>ajib fik udinus</a:t>
            </a:r>
            <a:endParaRPr kumimoji="0" lang="en-US"/>
          </a:p>
        </p:txBody>
      </p:sp>
      <p:pic>
        <p:nvPicPr>
          <p:cNvPr id="7170" name="Picture 2"/>
          <p:cNvPicPr>
            <a:picLocks noChangeAspect="1" noChangeArrowheads="1"/>
          </p:cNvPicPr>
          <p:nvPr/>
        </p:nvPicPr>
        <p:blipFill>
          <a:blip r:embed="rId2" cstate="print"/>
          <a:srcRect/>
          <a:stretch>
            <a:fillRect/>
          </a:stretch>
        </p:blipFill>
        <p:spPr bwMode="auto">
          <a:xfrm>
            <a:off x="1004825" y="3984144"/>
            <a:ext cx="6924675" cy="2286000"/>
          </a:xfrm>
          <a:prstGeom prst="rect">
            <a:avLst/>
          </a:prstGeom>
          <a:noFill/>
          <a:ln w="9525">
            <a:noFill/>
            <a:miter lim="800000"/>
            <a:headEnd/>
            <a:tailEnd/>
          </a:ln>
          <a:effectLst/>
        </p:spPr>
      </p:pic>
      <p:sp>
        <p:nvSpPr>
          <p:cNvPr id="4" name="Slide Number Placeholder 3">
            <a:extLst>
              <a:ext uri="{FF2B5EF4-FFF2-40B4-BE49-F238E27FC236}">
                <a16:creationId xmlns:a16="http://schemas.microsoft.com/office/drawing/2014/main" id="{CD766A2D-BC08-449B-89EF-099CE3ECC690}"/>
              </a:ext>
            </a:extLst>
          </p:cNvPr>
          <p:cNvSpPr>
            <a:spLocks noGrp="1"/>
          </p:cNvSpPr>
          <p:nvPr>
            <p:ph type="sldNum" sz="quarter" idx="10"/>
          </p:nvPr>
        </p:nvSpPr>
        <p:spPr/>
        <p:txBody>
          <a:bodyPr/>
          <a:lstStyle/>
          <a:p>
            <a:pPr>
              <a:defRPr/>
            </a:pPr>
            <a:fld id="{6CCB9EDC-F6F7-4BFA-897C-C35E45C7E461}" type="slidenum">
              <a:rPr lang="en-US" altLang="en-US" smtClean="0"/>
              <a:pPr>
                <a:defRPr/>
              </a:pPr>
              <a:t>29</a:t>
            </a:fld>
            <a:endParaRPr lang="en-US" altLang="en-US"/>
          </a:p>
        </p:txBody>
      </p:sp>
    </p:spTree>
  </p:cSld>
  <p:clrMapOvr>
    <a:masterClrMapping/>
  </p:clrMapOvr>
  <p:transition advClick="0">
    <p:newsfla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a:pPr>
            <a:r>
              <a:rPr lang="id-ID" dirty="0"/>
              <a:t>Konsep Pemrograman dan Paradigmanya</a:t>
            </a:r>
          </a:p>
        </p:txBody>
      </p:sp>
      <p:sp>
        <p:nvSpPr>
          <p:cNvPr id="3" name="Subtitle 2"/>
          <p:cNvSpPr>
            <a:spLocks noGrp="1"/>
          </p:cNvSpPr>
          <p:nvPr>
            <p:ph type="subTitle" idx="1"/>
          </p:nvPr>
        </p:nvSpPr>
        <p:spPr/>
        <p:txBody>
          <a:bodyPr/>
          <a:lstStyle/>
          <a:p>
            <a:pPr>
              <a:defRPr/>
            </a:pPr>
            <a:endParaRPr lang="id-ID"/>
          </a:p>
        </p:txBody>
      </p:sp>
      <p:sp>
        <p:nvSpPr>
          <p:cNvPr id="7172" name="Slide Number Placeholder 3"/>
          <p:cNvSpPr>
            <a:spLocks noGrp="1"/>
          </p:cNvSpPr>
          <p:nvPr>
            <p:ph type="sldNum" sz="quarter" idx="10"/>
          </p:nvPr>
        </p:nvSpPr>
        <p:spPr>
          <a:noFill/>
        </p:spPr>
        <p:txBody>
          <a:bodyPr/>
          <a:lstStyle/>
          <a:p>
            <a:fld id="{608FA477-6221-4A76-84CB-1A2630F4ECC7}" type="slidenum">
              <a:rPr lang="en-US" altLang="en-US" smtClean="0"/>
              <a:pPr/>
              <a:t>3</a:t>
            </a:fld>
            <a:endParaRPr lang="en-US" altLang="en-US"/>
          </a:p>
        </p:txBody>
      </p:sp>
      <p:sp>
        <p:nvSpPr>
          <p:cNvPr id="4" name="Footer Placeholder 3">
            <a:extLst>
              <a:ext uri="{FF2B5EF4-FFF2-40B4-BE49-F238E27FC236}">
                <a16:creationId xmlns:a16="http://schemas.microsoft.com/office/drawing/2014/main" id="{0F5ED580-DBAD-41C9-85B0-6F8E9FFE39E6}"/>
              </a:ext>
            </a:extLst>
          </p:cNvPr>
          <p:cNvSpPr>
            <a:spLocks noGrp="1"/>
          </p:cNvSpPr>
          <p:nvPr>
            <p:ph type="ftr" sz="quarter" idx="11"/>
          </p:nvPr>
        </p:nvSpPr>
        <p:spPr/>
        <p:txBody>
          <a:bodyPr/>
          <a:lstStyle/>
          <a:p>
            <a:pPr algn="r"/>
            <a:r>
              <a:rPr lang="en-US"/>
              <a:t>ajib fik udinus</a:t>
            </a:r>
            <a:endParaRPr kumimoji="0" lang="en-US" dirty="0"/>
          </a:p>
        </p:txBody>
      </p:sp>
    </p:spTree>
  </p:cSld>
  <p:clrMapOvr>
    <a:masterClrMapping/>
  </p:clrMapOvr>
  <p:transition advClick="0">
    <p:newsfla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Variabel</a:t>
            </a:r>
            <a:endParaRPr lang="en-US" dirty="0"/>
          </a:p>
        </p:txBody>
      </p:sp>
      <p:sp>
        <p:nvSpPr>
          <p:cNvPr id="3" name="Content Placeholder 2"/>
          <p:cNvSpPr>
            <a:spLocks noGrp="1"/>
          </p:cNvSpPr>
          <p:nvPr>
            <p:ph idx="1"/>
          </p:nvPr>
        </p:nvSpPr>
        <p:spPr/>
        <p:txBody>
          <a:bodyPr/>
          <a:lstStyle/>
          <a:p>
            <a:r>
              <a:rPr lang="en-US" sz="2400" b="0" dirty="0" err="1">
                <a:effectLst/>
                <a:latin typeface="Tempus Sans ITC" pitchFamily="82" charset="0"/>
              </a:rPr>
              <a:t>Penamaan</a:t>
            </a:r>
            <a:r>
              <a:rPr lang="en-US" sz="2400" b="0" dirty="0">
                <a:effectLst/>
                <a:latin typeface="Tempus Sans ITC" pitchFamily="82" charset="0"/>
              </a:rPr>
              <a:t> </a:t>
            </a:r>
            <a:r>
              <a:rPr lang="en-US" sz="2400" b="0" dirty="0" err="1">
                <a:effectLst/>
                <a:latin typeface="Tempus Sans ITC" pitchFamily="82" charset="0"/>
              </a:rPr>
              <a:t>Variabel</a:t>
            </a:r>
            <a:r>
              <a:rPr lang="en-US" sz="2400" b="0" dirty="0">
                <a:effectLst/>
                <a:latin typeface="Tempus Sans ITC" pitchFamily="82" charset="0"/>
              </a:rPr>
              <a:t> :</a:t>
            </a:r>
          </a:p>
          <a:p>
            <a:pPr lvl="1"/>
            <a:r>
              <a:rPr lang="en-US" sz="1600" b="0" dirty="0" err="1">
                <a:effectLst/>
                <a:latin typeface="Verdana" pitchFamily="34" charset="0"/>
              </a:rPr>
              <a:t>Contoh</a:t>
            </a:r>
            <a:r>
              <a:rPr lang="en-US" sz="1600" b="0" dirty="0">
                <a:effectLst/>
                <a:latin typeface="Verdana" pitchFamily="34" charset="0"/>
              </a:rPr>
              <a:t> </a:t>
            </a:r>
            <a:r>
              <a:rPr lang="en-US" sz="1600" b="0" dirty="0" err="1">
                <a:effectLst/>
                <a:latin typeface="Verdana" pitchFamily="34" charset="0"/>
              </a:rPr>
              <a:t>nama</a:t>
            </a:r>
            <a:r>
              <a:rPr lang="en-US" sz="1600" b="0" dirty="0">
                <a:effectLst/>
                <a:latin typeface="Verdana" pitchFamily="34" charset="0"/>
              </a:rPr>
              <a:t> </a:t>
            </a:r>
            <a:r>
              <a:rPr lang="en-US" sz="1600" b="0" dirty="0" err="1">
                <a:effectLst/>
                <a:latin typeface="Verdana" pitchFamily="34" charset="0"/>
              </a:rPr>
              <a:t>variabel</a:t>
            </a:r>
            <a:r>
              <a:rPr lang="en-US" sz="1600" b="0" dirty="0">
                <a:effectLst/>
                <a:latin typeface="Verdana" pitchFamily="34" charset="0"/>
              </a:rPr>
              <a:t> yang valid :</a:t>
            </a:r>
          </a:p>
          <a:p>
            <a:pPr lvl="2"/>
            <a:r>
              <a:rPr lang="en-US" sz="1400" b="0" dirty="0">
                <a:effectLst/>
                <a:latin typeface="Verdana" pitchFamily="34" charset="0"/>
              </a:rPr>
              <a:t>@2var</a:t>
            </a:r>
          </a:p>
          <a:p>
            <a:pPr lvl="2"/>
            <a:r>
              <a:rPr lang="en-US" sz="1400" b="0" dirty="0">
                <a:effectLst/>
                <a:latin typeface="Verdana" pitchFamily="34" charset="0"/>
              </a:rPr>
              <a:t>_status</a:t>
            </a:r>
          </a:p>
          <a:p>
            <a:pPr lvl="2"/>
            <a:r>
              <a:rPr lang="en-US" sz="1400" b="0" dirty="0" err="1">
                <a:effectLst/>
                <a:latin typeface="Verdana" pitchFamily="34" charset="0"/>
              </a:rPr>
              <a:t>tanggal</a:t>
            </a:r>
            <a:endParaRPr lang="en-US" sz="1400" b="0" dirty="0">
              <a:effectLst/>
              <a:latin typeface="Verdana" pitchFamily="34" charset="0"/>
            </a:endParaRPr>
          </a:p>
          <a:p>
            <a:pPr lvl="2"/>
            <a:r>
              <a:rPr lang="en-US" sz="1400" b="0" dirty="0" err="1">
                <a:effectLst/>
                <a:latin typeface="Verdana" pitchFamily="34" charset="0"/>
              </a:rPr>
              <a:t>jumlahBarang</a:t>
            </a:r>
            <a:endParaRPr lang="en-US" sz="1400" b="0" dirty="0">
              <a:effectLst/>
              <a:latin typeface="Verdana" pitchFamily="34" charset="0"/>
            </a:endParaRPr>
          </a:p>
          <a:p>
            <a:pPr lvl="2"/>
            <a:r>
              <a:rPr lang="en-US" sz="1400" b="0" dirty="0" err="1">
                <a:effectLst/>
                <a:latin typeface="Verdana" pitchFamily="34" charset="0"/>
              </a:rPr>
              <a:t>nama_kecil</a:t>
            </a:r>
            <a:endParaRPr lang="en-US" sz="1400" b="0" dirty="0">
              <a:effectLst/>
              <a:latin typeface="Verdana" pitchFamily="34" charset="0"/>
            </a:endParaRPr>
          </a:p>
          <a:p>
            <a:pPr lvl="2"/>
            <a:r>
              <a:rPr lang="en-US" sz="1400" b="0" dirty="0" err="1">
                <a:effectLst/>
                <a:latin typeface="Verdana" pitchFamily="34" charset="0"/>
              </a:rPr>
              <a:t>final_test</a:t>
            </a:r>
            <a:endParaRPr lang="en-US" sz="1400" b="0" dirty="0">
              <a:effectLst/>
              <a:latin typeface="Verdana" pitchFamily="34" charset="0"/>
            </a:endParaRPr>
          </a:p>
          <a:p>
            <a:pPr lvl="2"/>
            <a:r>
              <a:rPr lang="en-US" sz="1400" b="0" dirty="0" err="1">
                <a:effectLst/>
                <a:latin typeface="Verdana" pitchFamily="34" charset="0"/>
              </a:rPr>
              <a:t>int_float</a:t>
            </a:r>
            <a:endParaRPr lang="en-US" sz="1400" b="0" dirty="0">
              <a:effectLst/>
              <a:latin typeface="Verdana" pitchFamily="34" charset="0"/>
            </a:endParaRPr>
          </a:p>
          <a:p>
            <a:pPr>
              <a:buFont typeface="Wingdings" pitchFamily="2" charset="2"/>
              <a:buNone/>
            </a:pPr>
            <a:endParaRPr lang="en-US" sz="2000" b="0" dirty="0">
              <a:effectLst/>
              <a:latin typeface="Verdana" pitchFamily="34" charset="0"/>
            </a:endParaRPr>
          </a:p>
          <a:p>
            <a:r>
              <a:rPr lang="en-US" sz="2400" b="0" dirty="0" err="1">
                <a:effectLst/>
                <a:latin typeface="Tempus Sans ITC" pitchFamily="82" charset="0"/>
              </a:rPr>
              <a:t>Melewatkan</a:t>
            </a:r>
            <a:r>
              <a:rPr lang="en-US" sz="2400" b="0" dirty="0">
                <a:effectLst/>
                <a:latin typeface="Tempus Sans ITC" pitchFamily="82" charset="0"/>
              </a:rPr>
              <a:t> </a:t>
            </a:r>
            <a:r>
              <a:rPr lang="en-US" sz="2400" b="0" dirty="0" err="1">
                <a:effectLst/>
                <a:latin typeface="Tempus Sans ITC" pitchFamily="82" charset="0"/>
              </a:rPr>
              <a:t>Nilai</a:t>
            </a:r>
            <a:r>
              <a:rPr lang="en-US" sz="2400" b="0" dirty="0">
                <a:effectLst/>
                <a:latin typeface="Tempus Sans ITC" pitchFamily="82" charset="0"/>
              </a:rPr>
              <a:t> </a:t>
            </a:r>
            <a:r>
              <a:rPr lang="en-US" sz="2400" b="0" dirty="0" err="1">
                <a:effectLst/>
                <a:latin typeface="Tempus Sans ITC" pitchFamily="82" charset="0"/>
              </a:rPr>
              <a:t>ke</a:t>
            </a:r>
            <a:r>
              <a:rPr lang="en-US" sz="2400" b="0" dirty="0">
                <a:effectLst/>
                <a:latin typeface="Tempus Sans ITC" pitchFamily="82" charset="0"/>
              </a:rPr>
              <a:t> </a:t>
            </a:r>
            <a:r>
              <a:rPr lang="en-US" sz="2400" b="0" dirty="0" err="1">
                <a:effectLst/>
                <a:latin typeface="Tempus Sans ITC" pitchFamily="82" charset="0"/>
              </a:rPr>
              <a:t>Variabel</a:t>
            </a:r>
            <a:endParaRPr lang="en-US" sz="2400" b="0" dirty="0">
              <a:effectLst/>
              <a:latin typeface="Tempus Sans ITC" pitchFamily="82" charset="0"/>
            </a:endParaRPr>
          </a:p>
          <a:p>
            <a:pPr lvl="1"/>
            <a:r>
              <a:rPr lang="en-US" sz="1800" b="0" dirty="0" err="1">
                <a:effectLst/>
                <a:latin typeface="Verdana" pitchFamily="34" charset="0"/>
              </a:rPr>
              <a:t>Contoh</a:t>
            </a:r>
            <a:r>
              <a:rPr lang="en-US" sz="1800" b="0" dirty="0">
                <a:effectLst/>
                <a:latin typeface="Verdana" pitchFamily="34" charset="0"/>
              </a:rPr>
              <a:t> :</a:t>
            </a:r>
          </a:p>
          <a:p>
            <a:pPr>
              <a:buNone/>
            </a:pPr>
            <a:endParaRPr lang="en-US" b="0" dirty="0">
              <a:effectLst/>
            </a:endParaRPr>
          </a:p>
        </p:txBody>
      </p:sp>
      <p:pic>
        <p:nvPicPr>
          <p:cNvPr id="4" name="Picture 5"/>
          <p:cNvPicPr>
            <a:picLocks noChangeAspect="1" noChangeArrowheads="1"/>
          </p:cNvPicPr>
          <p:nvPr/>
        </p:nvPicPr>
        <p:blipFill>
          <a:blip r:embed="rId2" cstate="print"/>
          <a:srcRect/>
          <a:stretch>
            <a:fillRect/>
          </a:stretch>
        </p:blipFill>
        <p:spPr bwMode="auto">
          <a:xfrm>
            <a:off x="3643306" y="4857760"/>
            <a:ext cx="4038600" cy="1036638"/>
          </a:xfrm>
          <a:prstGeom prst="rect">
            <a:avLst/>
          </a:prstGeom>
          <a:noFill/>
        </p:spPr>
      </p:pic>
      <p:sp>
        <p:nvSpPr>
          <p:cNvPr id="5" name="Footer Placeholder 4"/>
          <p:cNvSpPr>
            <a:spLocks noGrp="1"/>
          </p:cNvSpPr>
          <p:nvPr>
            <p:ph type="ftr" sz="quarter" idx="11"/>
          </p:nvPr>
        </p:nvSpPr>
        <p:spPr>
          <a:xfrm>
            <a:off x="5715000" y="6305550"/>
            <a:ext cx="2895600" cy="476250"/>
          </a:xfrm>
          <a:prstGeom prst="rect">
            <a:avLst/>
          </a:prstGeom>
        </p:spPr>
        <p:txBody>
          <a:bodyPr anchor="b"/>
          <a:lstStyle>
            <a:defPPr>
              <a:defRPr lang="en-US"/>
            </a:defPPr>
            <a:lvl1pPr marL="0" algn="l" defTabSz="914400" rtl="0" eaLnBrk="1" latinLnBrk="0" hangingPunct="1">
              <a:defRPr kumimoji="0" sz="1200" kern="1200">
                <a:solidFill>
                  <a:schemeClr val="bg2">
                    <a:shade val="50000"/>
                    <a:satMod val="200000"/>
                  </a:schemeClr>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t>ajib fik udinus</a:t>
            </a:r>
            <a:endParaRPr kumimoji="0" lang="en-US"/>
          </a:p>
        </p:txBody>
      </p:sp>
      <p:sp>
        <p:nvSpPr>
          <p:cNvPr id="6" name="Slide Number Placeholder 5">
            <a:extLst>
              <a:ext uri="{FF2B5EF4-FFF2-40B4-BE49-F238E27FC236}">
                <a16:creationId xmlns:a16="http://schemas.microsoft.com/office/drawing/2014/main" id="{F638E565-C5BF-4C3D-94DF-422BE8D6AF88}"/>
              </a:ext>
            </a:extLst>
          </p:cNvPr>
          <p:cNvSpPr>
            <a:spLocks noGrp="1"/>
          </p:cNvSpPr>
          <p:nvPr>
            <p:ph type="sldNum" sz="quarter" idx="10"/>
          </p:nvPr>
        </p:nvSpPr>
        <p:spPr/>
        <p:txBody>
          <a:bodyPr/>
          <a:lstStyle/>
          <a:p>
            <a:pPr>
              <a:defRPr/>
            </a:pPr>
            <a:fld id="{6CCB9EDC-F6F7-4BFA-897C-C35E45C7E461}" type="slidenum">
              <a:rPr lang="en-US" altLang="en-US" smtClean="0"/>
              <a:pPr>
                <a:defRPr/>
              </a:pPr>
              <a:t>30</a:t>
            </a:fld>
            <a:endParaRPr lang="en-US" altLang="en-US"/>
          </a:p>
        </p:txBody>
      </p:sp>
    </p:spTree>
  </p:cSld>
  <p:clrMapOvr>
    <a:masterClrMapping/>
  </p:clrMapOvr>
  <p:transition advClick="0">
    <p:newsfla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Sun's Java Code Conventions</a:t>
            </a:r>
          </a:p>
        </p:txBody>
      </p:sp>
      <p:sp>
        <p:nvSpPr>
          <p:cNvPr id="7" name="Content Placeholder 6"/>
          <p:cNvSpPr>
            <a:spLocks noGrp="1"/>
          </p:cNvSpPr>
          <p:nvPr>
            <p:ph idx="1"/>
          </p:nvPr>
        </p:nvSpPr>
        <p:spPr/>
        <p:txBody>
          <a:bodyPr>
            <a:noAutofit/>
          </a:bodyPr>
          <a:lstStyle/>
          <a:p>
            <a:pPr algn="just"/>
            <a:r>
              <a:rPr lang="en-US" sz="1600" b="0" dirty="0">
                <a:effectLst/>
              </a:rPr>
              <a:t>Classes and interfaces  The first letter should be capitalized, and if several words are linked together to form the name, the first letter of the inner words should be uppercase (a format that's sometimes called "</a:t>
            </a:r>
            <a:r>
              <a:rPr lang="en-US" sz="1600" b="0" dirty="0" err="1">
                <a:effectLst/>
              </a:rPr>
              <a:t>camelCase</a:t>
            </a:r>
            <a:r>
              <a:rPr lang="en-US" sz="1600" b="0" dirty="0">
                <a:effectLst/>
              </a:rPr>
              <a:t>"). For classes, the names should typically be nouns. For example: </a:t>
            </a:r>
          </a:p>
          <a:p>
            <a:pPr lvl="1">
              <a:buNone/>
            </a:pPr>
            <a:r>
              <a:rPr lang="en-US" sz="1400" b="0" dirty="0">
                <a:effectLst/>
              </a:rPr>
              <a:t>  Dog </a:t>
            </a:r>
          </a:p>
          <a:p>
            <a:pPr lvl="1">
              <a:buNone/>
            </a:pPr>
            <a:r>
              <a:rPr lang="en-US" sz="1400" b="0" dirty="0">
                <a:effectLst/>
              </a:rPr>
              <a:t>  Account</a:t>
            </a:r>
          </a:p>
          <a:p>
            <a:pPr lvl="1">
              <a:buNone/>
            </a:pPr>
            <a:r>
              <a:rPr lang="en-US" sz="1400" b="0" dirty="0">
                <a:effectLst/>
              </a:rPr>
              <a:t>  </a:t>
            </a:r>
            <a:r>
              <a:rPr lang="en-US" sz="1400" b="0" dirty="0" err="1">
                <a:effectLst/>
              </a:rPr>
              <a:t>PrintWriter</a:t>
            </a:r>
            <a:endParaRPr lang="en-US" sz="1400" b="0" dirty="0">
              <a:effectLst/>
            </a:endParaRPr>
          </a:p>
          <a:p>
            <a:pPr lvl="1">
              <a:buNone/>
            </a:pPr>
            <a:r>
              <a:rPr lang="en-US" sz="1400" b="0" dirty="0">
                <a:effectLst/>
              </a:rPr>
              <a:t> </a:t>
            </a:r>
            <a:r>
              <a:rPr lang="en-US" sz="1800" b="0" dirty="0">
                <a:effectLst/>
              </a:rPr>
              <a:t> For interfaces, the names should typically be adjectives like</a:t>
            </a:r>
            <a:endParaRPr lang="en-US" sz="1400" b="0" dirty="0">
              <a:effectLst/>
            </a:endParaRPr>
          </a:p>
          <a:p>
            <a:pPr lvl="1">
              <a:buNone/>
            </a:pPr>
            <a:r>
              <a:rPr lang="en-US" sz="1400" b="0" dirty="0">
                <a:effectLst/>
              </a:rPr>
              <a:t>  </a:t>
            </a:r>
            <a:r>
              <a:rPr lang="en-US" sz="1400" b="0" dirty="0" err="1">
                <a:effectLst/>
              </a:rPr>
              <a:t>Runnable</a:t>
            </a:r>
            <a:endParaRPr lang="en-US" sz="1400" b="0" dirty="0">
              <a:effectLst/>
            </a:endParaRPr>
          </a:p>
          <a:p>
            <a:pPr lvl="1">
              <a:buNone/>
            </a:pPr>
            <a:r>
              <a:rPr lang="en-US" sz="1400" b="0" dirty="0">
                <a:effectLst/>
              </a:rPr>
              <a:t>  </a:t>
            </a:r>
            <a:r>
              <a:rPr lang="en-US" sz="1400" b="0" dirty="0" err="1">
                <a:effectLst/>
              </a:rPr>
              <a:t>Serializable</a:t>
            </a:r>
            <a:endParaRPr lang="en-US" sz="1400" b="0" dirty="0">
              <a:effectLst/>
            </a:endParaRPr>
          </a:p>
          <a:p>
            <a:pPr lvl="1">
              <a:buNone/>
            </a:pPr>
            <a:endParaRPr lang="en-US" sz="1400" b="0" dirty="0">
              <a:effectLst/>
            </a:endParaRPr>
          </a:p>
          <a:p>
            <a:r>
              <a:rPr lang="en-US" sz="1600" b="0" dirty="0">
                <a:effectLst/>
              </a:rPr>
              <a:t> Methods  The first letter should be lowercase, and then normal </a:t>
            </a:r>
            <a:r>
              <a:rPr lang="en-US" sz="1600" b="0" dirty="0" err="1">
                <a:effectLst/>
              </a:rPr>
              <a:t>camelCase</a:t>
            </a:r>
            <a:r>
              <a:rPr lang="en-US" sz="1600" b="0" dirty="0">
                <a:effectLst/>
              </a:rPr>
              <a:t> rules should be used. In addition, the names should typically be verb-noun pairs. For example:</a:t>
            </a:r>
          </a:p>
          <a:p>
            <a:pPr lvl="1">
              <a:buNone/>
            </a:pPr>
            <a:r>
              <a:rPr lang="en-US" sz="1400" b="0" dirty="0">
                <a:effectLst/>
              </a:rPr>
              <a:t>  </a:t>
            </a:r>
            <a:r>
              <a:rPr lang="en-US" sz="1400" b="0" dirty="0" err="1">
                <a:effectLst/>
              </a:rPr>
              <a:t>getBalance</a:t>
            </a:r>
            <a:endParaRPr lang="en-US" sz="1400" b="0" dirty="0">
              <a:effectLst/>
            </a:endParaRPr>
          </a:p>
          <a:p>
            <a:pPr lvl="1">
              <a:buNone/>
            </a:pPr>
            <a:r>
              <a:rPr lang="en-US" sz="1400" b="0" dirty="0">
                <a:effectLst/>
              </a:rPr>
              <a:t>  </a:t>
            </a:r>
            <a:r>
              <a:rPr lang="en-US" sz="1400" b="0" dirty="0" err="1">
                <a:effectLst/>
              </a:rPr>
              <a:t>doCalculation</a:t>
            </a:r>
            <a:endParaRPr lang="en-US" sz="1400" b="0" dirty="0">
              <a:effectLst/>
            </a:endParaRPr>
          </a:p>
          <a:p>
            <a:pPr lvl="1">
              <a:buNone/>
            </a:pPr>
            <a:r>
              <a:rPr lang="en-US" sz="1400" b="0" dirty="0">
                <a:effectLst/>
              </a:rPr>
              <a:t>  </a:t>
            </a:r>
            <a:r>
              <a:rPr lang="en-US" sz="1400" b="0" dirty="0" err="1">
                <a:effectLst/>
              </a:rPr>
              <a:t>setCustomerName</a:t>
            </a:r>
            <a:endParaRPr lang="en-US" sz="1400" b="0" dirty="0">
              <a:effectLst/>
            </a:endParaRPr>
          </a:p>
        </p:txBody>
      </p:sp>
      <p:sp>
        <p:nvSpPr>
          <p:cNvPr id="8" name="Footer Placeholder 7"/>
          <p:cNvSpPr>
            <a:spLocks noGrp="1"/>
          </p:cNvSpPr>
          <p:nvPr>
            <p:ph type="ftr" sz="quarter" idx="11"/>
          </p:nvPr>
        </p:nvSpPr>
        <p:spPr>
          <a:xfrm>
            <a:off x="5715000" y="6305550"/>
            <a:ext cx="2895600" cy="476250"/>
          </a:xfrm>
          <a:prstGeom prst="rect">
            <a:avLst/>
          </a:prstGeom>
        </p:spPr>
        <p:txBody>
          <a:bodyPr anchor="b"/>
          <a:lstStyle>
            <a:defPPr>
              <a:defRPr lang="en-US"/>
            </a:defPPr>
            <a:lvl1pPr marL="0" algn="l" defTabSz="914400" rtl="0" eaLnBrk="1" latinLnBrk="0" hangingPunct="1">
              <a:defRPr kumimoji="0" sz="1200" kern="1200">
                <a:solidFill>
                  <a:schemeClr val="bg2">
                    <a:shade val="50000"/>
                    <a:satMod val="200000"/>
                  </a:schemeClr>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err="1"/>
              <a:t>ajib</a:t>
            </a:r>
            <a:r>
              <a:rPr lang="en-US" dirty="0"/>
              <a:t> </a:t>
            </a:r>
            <a:r>
              <a:rPr lang="en-US" dirty="0" err="1"/>
              <a:t>fik</a:t>
            </a:r>
            <a:r>
              <a:rPr lang="en-US" dirty="0"/>
              <a:t> </a:t>
            </a:r>
            <a:r>
              <a:rPr lang="en-US" dirty="0" err="1"/>
              <a:t>udinus</a:t>
            </a:r>
            <a:endParaRPr kumimoji="0" lang="en-US" dirty="0"/>
          </a:p>
        </p:txBody>
      </p:sp>
      <p:sp>
        <p:nvSpPr>
          <p:cNvPr id="3" name="Slide Number Placeholder 2">
            <a:extLst>
              <a:ext uri="{FF2B5EF4-FFF2-40B4-BE49-F238E27FC236}">
                <a16:creationId xmlns:a16="http://schemas.microsoft.com/office/drawing/2014/main" id="{504A819B-3CD8-45DD-81C1-971B3A3A384A}"/>
              </a:ext>
            </a:extLst>
          </p:cNvPr>
          <p:cNvSpPr>
            <a:spLocks noGrp="1"/>
          </p:cNvSpPr>
          <p:nvPr>
            <p:ph type="sldNum" sz="quarter" idx="10"/>
          </p:nvPr>
        </p:nvSpPr>
        <p:spPr/>
        <p:txBody>
          <a:bodyPr/>
          <a:lstStyle/>
          <a:p>
            <a:pPr>
              <a:defRPr/>
            </a:pPr>
            <a:fld id="{6CCB9EDC-F6F7-4BFA-897C-C35E45C7E461}" type="slidenum">
              <a:rPr lang="en-US" altLang="en-US" smtClean="0"/>
              <a:pPr>
                <a:defRPr/>
              </a:pPr>
              <a:t>31</a:t>
            </a:fld>
            <a:endParaRPr lang="en-US" altLang="en-US"/>
          </a:p>
        </p:txBody>
      </p:sp>
    </p:spTree>
  </p:cSld>
  <p:clrMapOvr>
    <a:masterClrMapping/>
  </p:clrMapOvr>
  <p:transition advClick="0">
    <p:newsfla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Sun's Java Code Conventions</a:t>
            </a:r>
          </a:p>
        </p:txBody>
      </p:sp>
      <p:sp>
        <p:nvSpPr>
          <p:cNvPr id="3" name="Content Placeholder 2"/>
          <p:cNvSpPr>
            <a:spLocks noGrp="1"/>
          </p:cNvSpPr>
          <p:nvPr>
            <p:ph idx="1"/>
          </p:nvPr>
        </p:nvSpPr>
        <p:spPr/>
        <p:txBody>
          <a:bodyPr>
            <a:normAutofit fontScale="92500" lnSpcReduction="20000"/>
          </a:bodyPr>
          <a:lstStyle/>
          <a:p>
            <a:pPr algn="just"/>
            <a:r>
              <a:rPr lang="en-US" b="0" dirty="0">
                <a:effectLst/>
              </a:rPr>
              <a:t>Variables  Like methods, the </a:t>
            </a:r>
            <a:r>
              <a:rPr lang="en-US" b="0" dirty="0" err="1">
                <a:effectLst/>
              </a:rPr>
              <a:t>camelCase</a:t>
            </a:r>
            <a:r>
              <a:rPr lang="en-US" b="0" dirty="0">
                <a:effectLst/>
              </a:rPr>
              <a:t> format should be used, starting with a lowercase letter. Sun recommends short, meaningful names, which sounds good to us. Some examples:</a:t>
            </a:r>
          </a:p>
          <a:p>
            <a:pPr lvl="1" algn="just">
              <a:buNone/>
            </a:pPr>
            <a:r>
              <a:rPr lang="en-US" b="0" dirty="0">
                <a:effectLst/>
              </a:rPr>
              <a:t>  </a:t>
            </a:r>
            <a:r>
              <a:rPr lang="en-US" b="0" dirty="0" err="1">
                <a:effectLst/>
              </a:rPr>
              <a:t>buttonWidth</a:t>
            </a:r>
            <a:endParaRPr lang="en-US" b="0" dirty="0">
              <a:effectLst/>
            </a:endParaRPr>
          </a:p>
          <a:p>
            <a:pPr lvl="1" algn="just">
              <a:buNone/>
            </a:pPr>
            <a:r>
              <a:rPr lang="en-US" b="0" dirty="0">
                <a:effectLst/>
              </a:rPr>
              <a:t>  </a:t>
            </a:r>
            <a:r>
              <a:rPr lang="en-US" b="0" dirty="0" err="1">
                <a:effectLst/>
              </a:rPr>
              <a:t>accountBalance</a:t>
            </a:r>
            <a:endParaRPr lang="en-US" b="0" dirty="0">
              <a:effectLst/>
            </a:endParaRPr>
          </a:p>
          <a:p>
            <a:pPr lvl="1" algn="just">
              <a:buNone/>
            </a:pPr>
            <a:r>
              <a:rPr lang="en-US" b="0" dirty="0">
                <a:effectLst/>
              </a:rPr>
              <a:t>  </a:t>
            </a:r>
            <a:r>
              <a:rPr lang="en-US" b="0" dirty="0" err="1">
                <a:effectLst/>
              </a:rPr>
              <a:t>myString</a:t>
            </a:r>
            <a:endParaRPr lang="en-US" b="0" dirty="0">
              <a:effectLst/>
            </a:endParaRPr>
          </a:p>
          <a:p>
            <a:pPr algn="just"/>
            <a:r>
              <a:rPr lang="en-US" b="0" dirty="0">
                <a:effectLst/>
              </a:rPr>
              <a:t>Constants  Java constants are created by marking variables static and final. They should be named using uppercase letters with underscore characters as separators:</a:t>
            </a:r>
          </a:p>
          <a:p>
            <a:pPr>
              <a:buNone/>
            </a:pPr>
            <a:r>
              <a:rPr lang="en-US" b="0" dirty="0">
                <a:effectLst/>
              </a:rPr>
              <a:t>		MIN_HEIGHT</a:t>
            </a:r>
          </a:p>
        </p:txBody>
      </p:sp>
      <p:sp>
        <p:nvSpPr>
          <p:cNvPr id="4" name="Footer Placeholder 3"/>
          <p:cNvSpPr>
            <a:spLocks noGrp="1"/>
          </p:cNvSpPr>
          <p:nvPr>
            <p:ph type="ftr" sz="quarter" idx="11"/>
          </p:nvPr>
        </p:nvSpPr>
        <p:spPr>
          <a:xfrm>
            <a:off x="5715000" y="6305550"/>
            <a:ext cx="2895600" cy="476250"/>
          </a:xfrm>
          <a:prstGeom prst="rect">
            <a:avLst/>
          </a:prstGeom>
        </p:spPr>
        <p:txBody>
          <a:bodyPr anchor="b"/>
          <a:lstStyle>
            <a:defPPr>
              <a:defRPr lang="en-US"/>
            </a:defPPr>
            <a:lvl1pPr marL="0" algn="l" defTabSz="914400" rtl="0" eaLnBrk="1" latinLnBrk="0" hangingPunct="1">
              <a:defRPr kumimoji="0" sz="1200" kern="1200">
                <a:solidFill>
                  <a:schemeClr val="bg2">
                    <a:shade val="50000"/>
                    <a:satMod val="200000"/>
                  </a:schemeClr>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t>ajib fik udinus</a:t>
            </a:r>
            <a:endParaRPr kumimoji="0" lang="en-US"/>
          </a:p>
        </p:txBody>
      </p:sp>
      <p:sp>
        <p:nvSpPr>
          <p:cNvPr id="5" name="Slide Number Placeholder 4">
            <a:extLst>
              <a:ext uri="{FF2B5EF4-FFF2-40B4-BE49-F238E27FC236}">
                <a16:creationId xmlns:a16="http://schemas.microsoft.com/office/drawing/2014/main" id="{316AC02D-3A5C-41A9-ACB9-4A805930E968}"/>
              </a:ext>
            </a:extLst>
          </p:cNvPr>
          <p:cNvSpPr>
            <a:spLocks noGrp="1"/>
          </p:cNvSpPr>
          <p:nvPr>
            <p:ph type="sldNum" sz="quarter" idx="10"/>
          </p:nvPr>
        </p:nvSpPr>
        <p:spPr/>
        <p:txBody>
          <a:bodyPr/>
          <a:lstStyle/>
          <a:p>
            <a:pPr>
              <a:defRPr/>
            </a:pPr>
            <a:fld id="{6CCB9EDC-F6F7-4BFA-897C-C35E45C7E461}" type="slidenum">
              <a:rPr lang="en-US" altLang="en-US" smtClean="0"/>
              <a:pPr>
                <a:defRPr/>
              </a:pPr>
              <a:t>32</a:t>
            </a:fld>
            <a:endParaRPr lang="en-US" altLang="en-US"/>
          </a:p>
        </p:txBody>
      </p:sp>
    </p:spTree>
  </p:cSld>
  <p:clrMapOvr>
    <a:masterClrMapping/>
  </p:clrMapOvr>
  <p:transition advClick="0">
    <p:newsfla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to Member Class</a:t>
            </a:r>
          </a:p>
        </p:txBody>
      </p:sp>
      <p:pic>
        <p:nvPicPr>
          <p:cNvPr id="6146" name="Picture 2"/>
          <p:cNvPicPr>
            <a:picLocks noChangeAspect="1" noChangeArrowheads="1"/>
          </p:cNvPicPr>
          <p:nvPr/>
        </p:nvPicPr>
        <p:blipFill>
          <a:blip r:embed="rId2" cstate="print"/>
          <a:srcRect/>
          <a:stretch>
            <a:fillRect/>
          </a:stretch>
        </p:blipFill>
        <p:spPr bwMode="auto">
          <a:xfrm>
            <a:off x="838200" y="1447800"/>
            <a:ext cx="7902222" cy="4267200"/>
          </a:xfrm>
          <a:prstGeom prst="rect">
            <a:avLst/>
          </a:prstGeom>
          <a:noFill/>
          <a:ln w="9525">
            <a:noFill/>
            <a:miter lim="800000"/>
            <a:headEnd/>
            <a:tailEnd/>
          </a:ln>
          <a:effectLst/>
        </p:spPr>
      </p:pic>
      <p:sp>
        <p:nvSpPr>
          <p:cNvPr id="5" name="Footer Placeholder 4"/>
          <p:cNvSpPr>
            <a:spLocks noGrp="1"/>
          </p:cNvSpPr>
          <p:nvPr>
            <p:ph type="ftr" sz="quarter" idx="11"/>
          </p:nvPr>
        </p:nvSpPr>
        <p:spPr>
          <a:xfrm>
            <a:off x="5715000" y="6305550"/>
            <a:ext cx="2895600" cy="476250"/>
          </a:xfrm>
          <a:prstGeom prst="rect">
            <a:avLst/>
          </a:prstGeom>
        </p:spPr>
        <p:txBody>
          <a:bodyPr anchor="b"/>
          <a:lstStyle>
            <a:defPPr>
              <a:defRPr lang="en-US"/>
            </a:defPPr>
            <a:lvl1pPr marL="0" algn="l" defTabSz="914400" rtl="0" eaLnBrk="1" latinLnBrk="0" hangingPunct="1">
              <a:defRPr kumimoji="0" sz="1200" kern="1200">
                <a:solidFill>
                  <a:schemeClr val="bg2">
                    <a:shade val="50000"/>
                    <a:satMod val="200000"/>
                  </a:schemeClr>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t>ajib fik udinus</a:t>
            </a:r>
            <a:endParaRPr kumimoji="0" lang="en-US"/>
          </a:p>
        </p:txBody>
      </p:sp>
      <p:sp>
        <p:nvSpPr>
          <p:cNvPr id="3" name="Slide Number Placeholder 2">
            <a:extLst>
              <a:ext uri="{FF2B5EF4-FFF2-40B4-BE49-F238E27FC236}">
                <a16:creationId xmlns:a16="http://schemas.microsoft.com/office/drawing/2014/main" id="{E53F5121-3E58-4E24-B4CD-E1179B50207A}"/>
              </a:ext>
            </a:extLst>
          </p:cNvPr>
          <p:cNvSpPr>
            <a:spLocks noGrp="1"/>
          </p:cNvSpPr>
          <p:nvPr>
            <p:ph type="sldNum" sz="quarter" idx="10"/>
          </p:nvPr>
        </p:nvSpPr>
        <p:spPr/>
        <p:txBody>
          <a:bodyPr/>
          <a:lstStyle/>
          <a:p>
            <a:pPr>
              <a:defRPr/>
            </a:pPr>
            <a:fld id="{6CCB9EDC-F6F7-4BFA-897C-C35E45C7E461}" type="slidenum">
              <a:rPr lang="en-US" altLang="en-US" smtClean="0"/>
              <a:pPr>
                <a:defRPr/>
              </a:pPr>
              <a:t>33</a:t>
            </a:fld>
            <a:endParaRPr lang="en-US" altLang="en-US"/>
          </a:p>
        </p:txBody>
      </p:sp>
    </p:spTree>
  </p:cSld>
  <p:clrMapOvr>
    <a:masterClrMapping/>
  </p:clrMapOvr>
  <p:transition advClick="0">
    <p:newsfla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Operator (1)</a:t>
            </a:r>
          </a:p>
        </p:txBody>
      </p:sp>
      <p:sp>
        <p:nvSpPr>
          <p:cNvPr id="3" name="Content Placeholder 2"/>
          <p:cNvSpPr>
            <a:spLocks noGrp="1"/>
          </p:cNvSpPr>
          <p:nvPr>
            <p:ph idx="1"/>
          </p:nvPr>
        </p:nvSpPr>
        <p:spPr>
          <a:xfrm>
            <a:off x="457200" y="990600"/>
            <a:ext cx="8229600" cy="4792663"/>
          </a:xfrm>
        </p:spPr>
        <p:txBody>
          <a:bodyPr/>
          <a:lstStyle/>
          <a:p>
            <a:r>
              <a:rPr lang="en-US" dirty="0" err="1"/>
              <a:t>Aritmatik</a:t>
            </a:r>
            <a:endParaRPr lang="en-US" dirty="0"/>
          </a:p>
          <a:p>
            <a:pPr>
              <a:buNone/>
            </a:pPr>
            <a:endParaRPr lang="en-US" dirty="0"/>
          </a:p>
        </p:txBody>
      </p:sp>
      <p:pic>
        <p:nvPicPr>
          <p:cNvPr id="4" name="Picture 4"/>
          <p:cNvPicPr>
            <a:picLocks noChangeAspect="1" noChangeArrowheads="1"/>
          </p:cNvPicPr>
          <p:nvPr/>
        </p:nvPicPr>
        <p:blipFill>
          <a:blip r:embed="rId2" cstate="print"/>
          <a:srcRect/>
          <a:stretch>
            <a:fillRect/>
          </a:stretch>
        </p:blipFill>
        <p:spPr bwMode="auto">
          <a:xfrm>
            <a:off x="990600" y="1676400"/>
            <a:ext cx="6591304" cy="4530725"/>
          </a:xfrm>
          <a:prstGeom prst="rect">
            <a:avLst/>
          </a:prstGeom>
          <a:noFill/>
        </p:spPr>
      </p:pic>
      <p:sp>
        <p:nvSpPr>
          <p:cNvPr id="5" name="Footer Placeholder 4"/>
          <p:cNvSpPr>
            <a:spLocks noGrp="1"/>
          </p:cNvSpPr>
          <p:nvPr>
            <p:ph type="ftr" sz="quarter" idx="11"/>
          </p:nvPr>
        </p:nvSpPr>
        <p:spPr>
          <a:xfrm>
            <a:off x="5715000" y="6305550"/>
            <a:ext cx="2895600" cy="476250"/>
          </a:xfrm>
          <a:prstGeom prst="rect">
            <a:avLst/>
          </a:prstGeom>
        </p:spPr>
        <p:txBody>
          <a:bodyPr anchor="b"/>
          <a:lstStyle>
            <a:defPPr>
              <a:defRPr lang="en-US"/>
            </a:defPPr>
            <a:lvl1pPr marL="0" algn="l" defTabSz="914400" rtl="0" eaLnBrk="1" latinLnBrk="0" hangingPunct="1">
              <a:defRPr kumimoji="0" sz="1200" kern="1200">
                <a:solidFill>
                  <a:schemeClr val="bg2">
                    <a:shade val="50000"/>
                    <a:satMod val="200000"/>
                  </a:schemeClr>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err="1"/>
              <a:t>ajib</a:t>
            </a:r>
            <a:r>
              <a:rPr lang="en-US" dirty="0"/>
              <a:t> </a:t>
            </a:r>
            <a:r>
              <a:rPr lang="en-US" dirty="0" err="1"/>
              <a:t>fik</a:t>
            </a:r>
            <a:r>
              <a:rPr lang="en-US" dirty="0"/>
              <a:t> </a:t>
            </a:r>
            <a:r>
              <a:rPr lang="en-US" dirty="0" err="1"/>
              <a:t>udinus</a:t>
            </a:r>
            <a:endParaRPr kumimoji="0" lang="en-US" dirty="0"/>
          </a:p>
        </p:txBody>
      </p:sp>
      <p:sp>
        <p:nvSpPr>
          <p:cNvPr id="6" name="Slide Number Placeholder 5">
            <a:extLst>
              <a:ext uri="{FF2B5EF4-FFF2-40B4-BE49-F238E27FC236}">
                <a16:creationId xmlns:a16="http://schemas.microsoft.com/office/drawing/2014/main" id="{5C8A1600-F683-44F5-B88C-58C6FBDA6B72}"/>
              </a:ext>
            </a:extLst>
          </p:cNvPr>
          <p:cNvSpPr>
            <a:spLocks noGrp="1"/>
          </p:cNvSpPr>
          <p:nvPr>
            <p:ph type="sldNum" sz="quarter" idx="10"/>
          </p:nvPr>
        </p:nvSpPr>
        <p:spPr/>
        <p:txBody>
          <a:bodyPr/>
          <a:lstStyle/>
          <a:p>
            <a:pPr>
              <a:defRPr/>
            </a:pPr>
            <a:fld id="{6CCB9EDC-F6F7-4BFA-897C-C35E45C7E461}" type="slidenum">
              <a:rPr lang="en-US" altLang="en-US" smtClean="0"/>
              <a:pPr>
                <a:defRPr/>
              </a:pPr>
              <a:t>34</a:t>
            </a:fld>
            <a:endParaRPr lang="en-US" altLang="en-US"/>
          </a:p>
        </p:txBody>
      </p:sp>
    </p:spTree>
  </p:cSld>
  <p:clrMapOvr>
    <a:masterClrMapping/>
  </p:clrMapOvr>
  <p:transition advClick="0">
    <p:newsfla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Operator (2)</a:t>
            </a:r>
          </a:p>
        </p:txBody>
      </p:sp>
      <p:sp>
        <p:nvSpPr>
          <p:cNvPr id="3" name="Content Placeholder 2"/>
          <p:cNvSpPr>
            <a:spLocks noGrp="1"/>
          </p:cNvSpPr>
          <p:nvPr>
            <p:ph idx="1"/>
          </p:nvPr>
        </p:nvSpPr>
        <p:spPr/>
        <p:txBody>
          <a:bodyPr/>
          <a:lstStyle/>
          <a:p>
            <a:r>
              <a:rPr lang="en-US" b="1" dirty="0" err="1">
                <a:latin typeface="Verdana" pitchFamily="34" charset="0"/>
              </a:rPr>
              <a:t>Aritmatika</a:t>
            </a:r>
            <a:r>
              <a:rPr lang="en-US" b="1" dirty="0">
                <a:latin typeface="Verdana" pitchFamily="34" charset="0"/>
              </a:rPr>
              <a:t> Unary</a:t>
            </a:r>
            <a:endParaRPr lang="en-US" dirty="0"/>
          </a:p>
        </p:txBody>
      </p:sp>
      <p:pic>
        <p:nvPicPr>
          <p:cNvPr id="4" name="Picture 4"/>
          <p:cNvPicPr>
            <a:picLocks noChangeAspect="1" noChangeArrowheads="1"/>
          </p:cNvPicPr>
          <p:nvPr/>
        </p:nvPicPr>
        <p:blipFill>
          <a:blip r:embed="rId2" cstate="print"/>
          <a:srcRect/>
          <a:stretch>
            <a:fillRect/>
          </a:stretch>
        </p:blipFill>
        <p:spPr bwMode="auto">
          <a:xfrm>
            <a:off x="838200" y="2133600"/>
            <a:ext cx="8001000" cy="3071834"/>
          </a:xfrm>
          <a:prstGeom prst="rect">
            <a:avLst/>
          </a:prstGeom>
          <a:noFill/>
        </p:spPr>
      </p:pic>
      <p:sp>
        <p:nvSpPr>
          <p:cNvPr id="5" name="Footer Placeholder 4"/>
          <p:cNvSpPr>
            <a:spLocks noGrp="1"/>
          </p:cNvSpPr>
          <p:nvPr>
            <p:ph type="ftr" sz="quarter" idx="11"/>
          </p:nvPr>
        </p:nvSpPr>
        <p:spPr>
          <a:xfrm>
            <a:off x="5715000" y="6305550"/>
            <a:ext cx="2895600" cy="476250"/>
          </a:xfrm>
          <a:prstGeom prst="rect">
            <a:avLst/>
          </a:prstGeom>
        </p:spPr>
        <p:txBody>
          <a:bodyPr anchor="b"/>
          <a:lstStyle>
            <a:defPPr>
              <a:defRPr lang="en-US"/>
            </a:defPPr>
            <a:lvl1pPr marL="0" algn="l" defTabSz="914400" rtl="0" eaLnBrk="1" latinLnBrk="0" hangingPunct="1">
              <a:defRPr kumimoji="0" sz="1200" kern="1200">
                <a:solidFill>
                  <a:schemeClr val="bg2">
                    <a:shade val="50000"/>
                    <a:satMod val="200000"/>
                  </a:schemeClr>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t>ajib fik udinus</a:t>
            </a:r>
            <a:endParaRPr kumimoji="0" lang="en-US"/>
          </a:p>
        </p:txBody>
      </p:sp>
      <p:sp>
        <p:nvSpPr>
          <p:cNvPr id="6" name="Slide Number Placeholder 5">
            <a:extLst>
              <a:ext uri="{FF2B5EF4-FFF2-40B4-BE49-F238E27FC236}">
                <a16:creationId xmlns:a16="http://schemas.microsoft.com/office/drawing/2014/main" id="{03E79237-4C87-4394-9D43-B5581A6279D9}"/>
              </a:ext>
            </a:extLst>
          </p:cNvPr>
          <p:cNvSpPr>
            <a:spLocks noGrp="1"/>
          </p:cNvSpPr>
          <p:nvPr>
            <p:ph type="sldNum" sz="quarter" idx="10"/>
          </p:nvPr>
        </p:nvSpPr>
        <p:spPr/>
        <p:txBody>
          <a:bodyPr/>
          <a:lstStyle/>
          <a:p>
            <a:pPr>
              <a:defRPr/>
            </a:pPr>
            <a:fld id="{6CCB9EDC-F6F7-4BFA-897C-C35E45C7E461}" type="slidenum">
              <a:rPr lang="en-US" altLang="en-US" smtClean="0"/>
              <a:pPr>
                <a:defRPr/>
              </a:pPr>
              <a:t>35</a:t>
            </a:fld>
            <a:endParaRPr lang="en-US" altLang="en-US"/>
          </a:p>
        </p:txBody>
      </p:sp>
    </p:spTree>
  </p:cSld>
  <p:clrMapOvr>
    <a:masterClrMapping/>
  </p:clrMapOvr>
  <p:transition advClick="0">
    <p:newsfla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Operator (3)</a:t>
            </a:r>
          </a:p>
        </p:txBody>
      </p:sp>
      <p:sp>
        <p:nvSpPr>
          <p:cNvPr id="3" name="Content Placeholder 2"/>
          <p:cNvSpPr>
            <a:spLocks noGrp="1"/>
          </p:cNvSpPr>
          <p:nvPr>
            <p:ph idx="1"/>
          </p:nvPr>
        </p:nvSpPr>
        <p:spPr>
          <a:xfrm>
            <a:off x="457200" y="990600"/>
            <a:ext cx="8229600" cy="4792663"/>
          </a:xfrm>
        </p:spPr>
        <p:txBody>
          <a:bodyPr/>
          <a:lstStyle/>
          <a:p>
            <a:r>
              <a:rPr lang="en-US" b="1" dirty="0">
                <a:latin typeface="Verdana" pitchFamily="34" charset="0"/>
              </a:rPr>
              <a:t>Bitwise</a:t>
            </a:r>
            <a:endParaRPr lang="en-US" dirty="0"/>
          </a:p>
        </p:txBody>
      </p:sp>
      <p:pic>
        <p:nvPicPr>
          <p:cNvPr id="4" name="Picture 4"/>
          <p:cNvPicPr>
            <a:picLocks noChangeAspect="1" noChangeArrowheads="1"/>
          </p:cNvPicPr>
          <p:nvPr/>
        </p:nvPicPr>
        <p:blipFill>
          <a:blip r:embed="rId2" cstate="print"/>
          <a:srcRect/>
          <a:stretch>
            <a:fillRect/>
          </a:stretch>
        </p:blipFill>
        <p:spPr bwMode="auto">
          <a:xfrm>
            <a:off x="914400" y="1528729"/>
            <a:ext cx="7815701" cy="4792663"/>
          </a:xfrm>
          <a:prstGeom prst="rect">
            <a:avLst/>
          </a:prstGeom>
          <a:noFill/>
        </p:spPr>
      </p:pic>
      <p:sp>
        <p:nvSpPr>
          <p:cNvPr id="5" name="Footer Placeholder 4"/>
          <p:cNvSpPr>
            <a:spLocks noGrp="1"/>
          </p:cNvSpPr>
          <p:nvPr>
            <p:ph type="ftr" sz="quarter" idx="11"/>
          </p:nvPr>
        </p:nvSpPr>
        <p:spPr>
          <a:xfrm>
            <a:off x="5715000" y="6553200"/>
            <a:ext cx="2895600" cy="228600"/>
          </a:xfrm>
          <a:prstGeom prst="rect">
            <a:avLst/>
          </a:prstGeom>
        </p:spPr>
        <p:txBody>
          <a:bodyPr anchor="b"/>
          <a:lstStyle>
            <a:defPPr>
              <a:defRPr lang="en-US"/>
            </a:defPPr>
            <a:lvl1pPr marL="0" algn="l" defTabSz="914400" rtl="0" eaLnBrk="1" latinLnBrk="0" hangingPunct="1">
              <a:defRPr kumimoji="0" sz="1200" kern="1200">
                <a:solidFill>
                  <a:schemeClr val="bg2">
                    <a:shade val="50000"/>
                    <a:satMod val="200000"/>
                  </a:schemeClr>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t>ajib fik udinus</a:t>
            </a:r>
            <a:endParaRPr kumimoji="0" lang="en-US"/>
          </a:p>
        </p:txBody>
      </p:sp>
      <p:sp>
        <p:nvSpPr>
          <p:cNvPr id="6" name="Slide Number Placeholder 5">
            <a:extLst>
              <a:ext uri="{FF2B5EF4-FFF2-40B4-BE49-F238E27FC236}">
                <a16:creationId xmlns:a16="http://schemas.microsoft.com/office/drawing/2014/main" id="{8A0C9B99-07AE-4BFE-9244-8D352E98D7E2}"/>
              </a:ext>
            </a:extLst>
          </p:cNvPr>
          <p:cNvSpPr>
            <a:spLocks noGrp="1"/>
          </p:cNvSpPr>
          <p:nvPr>
            <p:ph type="sldNum" sz="quarter" idx="10"/>
          </p:nvPr>
        </p:nvSpPr>
        <p:spPr/>
        <p:txBody>
          <a:bodyPr/>
          <a:lstStyle/>
          <a:p>
            <a:pPr>
              <a:defRPr/>
            </a:pPr>
            <a:fld id="{6CCB9EDC-F6F7-4BFA-897C-C35E45C7E461}" type="slidenum">
              <a:rPr lang="en-US" altLang="en-US" smtClean="0"/>
              <a:pPr>
                <a:defRPr/>
              </a:pPr>
              <a:t>36</a:t>
            </a:fld>
            <a:endParaRPr lang="en-US" altLang="en-US"/>
          </a:p>
        </p:txBody>
      </p:sp>
    </p:spTree>
  </p:cSld>
  <p:clrMapOvr>
    <a:masterClrMapping/>
  </p:clrMapOvr>
  <p:transition advClick="0">
    <p:newsfla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Operator Bitwise (1)</a:t>
            </a:r>
          </a:p>
        </p:txBody>
      </p:sp>
      <p:sp>
        <p:nvSpPr>
          <p:cNvPr id="3" name="Content Placeholder 2"/>
          <p:cNvSpPr>
            <a:spLocks noGrp="1"/>
          </p:cNvSpPr>
          <p:nvPr>
            <p:ph idx="1"/>
          </p:nvPr>
        </p:nvSpPr>
        <p:spPr>
          <a:xfrm>
            <a:off x="457200" y="1150937"/>
            <a:ext cx="8229600" cy="4792663"/>
          </a:xfrm>
        </p:spPr>
        <p:txBody>
          <a:bodyPr>
            <a:normAutofit/>
          </a:bodyPr>
          <a:lstStyle/>
          <a:p>
            <a:r>
              <a:rPr lang="en-US" sz="1800" b="1" dirty="0">
                <a:latin typeface="Verdana" pitchFamily="34" charset="0"/>
              </a:rPr>
              <a:t>Shift </a:t>
            </a:r>
            <a:r>
              <a:rPr lang="en-US" sz="1800" b="1" dirty="0" err="1">
                <a:latin typeface="Verdana" pitchFamily="34" charset="0"/>
              </a:rPr>
              <a:t>Kanan</a:t>
            </a:r>
            <a:r>
              <a:rPr lang="en-US" sz="1800" b="1" dirty="0">
                <a:latin typeface="Verdana" pitchFamily="34" charset="0"/>
              </a:rPr>
              <a:t> </a:t>
            </a:r>
            <a:r>
              <a:rPr lang="en-US" sz="1800" b="1" dirty="0" err="1">
                <a:latin typeface="Verdana" pitchFamily="34" charset="0"/>
              </a:rPr>
              <a:t>Dengan</a:t>
            </a:r>
            <a:r>
              <a:rPr lang="en-US" sz="1800" b="1" dirty="0">
                <a:latin typeface="Verdana" pitchFamily="34" charset="0"/>
              </a:rPr>
              <a:t> </a:t>
            </a:r>
            <a:r>
              <a:rPr lang="en-US" sz="1800" b="1" dirty="0" err="1">
                <a:latin typeface="Verdana" pitchFamily="34" charset="0"/>
              </a:rPr>
              <a:t>Penambahan</a:t>
            </a:r>
            <a:r>
              <a:rPr lang="en-US" sz="1800" b="1" dirty="0">
                <a:latin typeface="Verdana" pitchFamily="34" charset="0"/>
              </a:rPr>
              <a:t> ‘0’ </a:t>
            </a:r>
            <a:r>
              <a:rPr lang="en-US" sz="1800" b="1" dirty="0" err="1">
                <a:latin typeface="Verdana" pitchFamily="34" charset="0"/>
              </a:rPr>
              <a:t>pada</a:t>
            </a:r>
            <a:r>
              <a:rPr lang="en-US" sz="1800" b="1" dirty="0">
                <a:latin typeface="Verdana" pitchFamily="34" charset="0"/>
              </a:rPr>
              <a:t> Bit-bit </a:t>
            </a:r>
            <a:r>
              <a:rPr lang="en-US" sz="1800" b="1" dirty="0" err="1">
                <a:latin typeface="Verdana" pitchFamily="34" charset="0"/>
              </a:rPr>
              <a:t>Kiri</a:t>
            </a:r>
            <a:endParaRPr lang="en-US" sz="1800" b="1" dirty="0">
              <a:latin typeface="Verdana" pitchFamily="34" charset="0"/>
            </a:endParaRPr>
          </a:p>
          <a:p>
            <a:endParaRPr lang="en-US" b="1" dirty="0">
              <a:latin typeface="Verdana" pitchFamily="34" charset="0"/>
            </a:endParaRPr>
          </a:p>
          <a:p>
            <a:endParaRPr lang="en-US" b="1" dirty="0">
              <a:latin typeface="Verdana" pitchFamily="34" charset="0"/>
            </a:endParaRPr>
          </a:p>
          <a:p>
            <a:endParaRPr lang="en-US" b="1" dirty="0">
              <a:latin typeface="Verdana" pitchFamily="34" charset="0"/>
            </a:endParaRPr>
          </a:p>
          <a:p>
            <a:pPr>
              <a:buNone/>
            </a:pPr>
            <a:endParaRPr lang="en-US" b="1" dirty="0">
              <a:latin typeface="Verdana" pitchFamily="34" charset="0"/>
            </a:endParaRPr>
          </a:p>
          <a:p>
            <a:r>
              <a:rPr lang="en-US" sz="2000" b="1" dirty="0">
                <a:latin typeface="Verdana" pitchFamily="34" charset="0"/>
              </a:rPr>
              <a:t>Operator ‘&amp;’</a:t>
            </a:r>
            <a:endParaRPr lang="en-US" sz="2000" dirty="0"/>
          </a:p>
        </p:txBody>
      </p:sp>
      <p:graphicFrame>
        <p:nvGraphicFramePr>
          <p:cNvPr id="3074" name="Object 2"/>
          <p:cNvGraphicFramePr>
            <a:graphicFrameLocks noChangeAspect="1"/>
          </p:cNvGraphicFramePr>
          <p:nvPr/>
        </p:nvGraphicFramePr>
        <p:xfrm>
          <a:off x="2590800" y="1857364"/>
          <a:ext cx="5943600" cy="2032000"/>
        </p:xfrm>
        <a:graphic>
          <a:graphicData uri="http://schemas.openxmlformats.org/presentationml/2006/ole">
            <mc:AlternateContent xmlns:mc="http://schemas.openxmlformats.org/markup-compatibility/2006">
              <mc:Choice xmlns:v="urn:schemas-microsoft-com:vml" Requires="v">
                <p:oleObj name="Visio" r:id="rId2" imgW="5629656" imgH="2820619" progId="Visio.Drawing.11">
                  <p:embed/>
                </p:oleObj>
              </mc:Choice>
              <mc:Fallback>
                <p:oleObj name="Visio" r:id="rId2" imgW="5629656" imgH="2820619" progId="Visio.Drawing.11">
                  <p:embed/>
                  <p:pic>
                    <p:nvPicPr>
                      <p:cNvPr id="3074"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1857364"/>
                        <a:ext cx="5943600" cy="203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5" name="Object 3"/>
          <p:cNvGraphicFramePr>
            <a:graphicFrameLocks noChangeAspect="1"/>
          </p:cNvGraphicFramePr>
          <p:nvPr/>
        </p:nvGraphicFramePr>
        <p:xfrm>
          <a:off x="3048000" y="4500570"/>
          <a:ext cx="5410200" cy="1973263"/>
        </p:xfrm>
        <a:graphic>
          <a:graphicData uri="http://schemas.openxmlformats.org/presentationml/2006/ole">
            <mc:AlternateContent xmlns:mc="http://schemas.openxmlformats.org/markup-compatibility/2006">
              <mc:Choice xmlns:v="urn:schemas-microsoft-com:vml" Requires="v">
                <p:oleObj name="Visio" r:id="rId4" imgW="6412992" imgH="2336902" progId="Visio.Drawing.11">
                  <p:embed/>
                </p:oleObj>
              </mc:Choice>
              <mc:Fallback>
                <p:oleObj name="Visio" r:id="rId4" imgW="6412992" imgH="2336902" progId="Visio.Drawing.11">
                  <p:embed/>
                  <p:pic>
                    <p:nvPicPr>
                      <p:cNvPr id="3075"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0" y="4500570"/>
                        <a:ext cx="5410200" cy="1973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Footer Placeholder 5"/>
          <p:cNvSpPr>
            <a:spLocks noGrp="1"/>
          </p:cNvSpPr>
          <p:nvPr>
            <p:ph type="ftr" sz="quarter" idx="11"/>
          </p:nvPr>
        </p:nvSpPr>
        <p:spPr>
          <a:xfrm>
            <a:off x="5715000" y="6473832"/>
            <a:ext cx="2895600" cy="307967"/>
          </a:xfrm>
          <a:prstGeom prst="rect">
            <a:avLst/>
          </a:prstGeom>
        </p:spPr>
        <p:txBody>
          <a:bodyPr anchor="b"/>
          <a:lstStyle>
            <a:defPPr>
              <a:defRPr lang="en-US"/>
            </a:defPPr>
            <a:lvl1pPr marL="0" algn="l" defTabSz="914400" rtl="0" eaLnBrk="1" latinLnBrk="0" hangingPunct="1">
              <a:defRPr kumimoji="0" sz="1200" kern="1200">
                <a:solidFill>
                  <a:schemeClr val="bg2">
                    <a:shade val="50000"/>
                    <a:satMod val="200000"/>
                  </a:schemeClr>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err="1"/>
              <a:t>ajib</a:t>
            </a:r>
            <a:r>
              <a:rPr lang="en-US" dirty="0"/>
              <a:t> </a:t>
            </a:r>
            <a:r>
              <a:rPr lang="en-US" dirty="0" err="1"/>
              <a:t>fik</a:t>
            </a:r>
            <a:r>
              <a:rPr lang="en-US" dirty="0"/>
              <a:t> </a:t>
            </a:r>
            <a:r>
              <a:rPr lang="en-US" dirty="0" err="1"/>
              <a:t>udinus</a:t>
            </a:r>
            <a:endParaRPr kumimoji="0" lang="en-US" dirty="0"/>
          </a:p>
        </p:txBody>
      </p:sp>
      <p:sp>
        <p:nvSpPr>
          <p:cNvPr id="4" name="Slide Number Placeholder 3">
            <a:extLst>
              <a:ext uri="{FF2B5EF4-FFF2-40B4-BE49-F238E27FC236}">
                <a16:creationId xmlns:a16="http://schemas.microsoft.com/office/drawing/2014/main" id="{B55C0002-1769-4DCB-8807-CF1AE9A428E1}"/>
              </a:ext>
            </a:extLst>
          </p:cNvPr>
          <p:cNvSpPr>
            <a:spLocks noGrp="1"/>
          </p:cNvSpPr>
          <p:nvPr>
            <p:ph type="sldNum" sz="quarter" idx="10"/>
          </p:nvPr>
        </p:nvSpPr>
        <p:spPr/>
        <p:txBody>
          <a:bodyPr/>
          <a:lstStyle/>
          <a:p>
            <a:pPr>
              <a:defRPr/>
            </a:pPr>
            <a:fld id="{6CCB9EDC-F6F7-4BFA-897C-C35E45C7E461}" type="slidenum">
              <a:rPr lang="en-US" altLang="en-US" smtClean="0"/>
              <a:pPr>
                <a:defRPr/>
              </a:pPr>
              <a:t>37</a:t>
            </a:fld>
            <a:endParaRPr lang="en-US" altLang="en-US"/>
          </a:p>
        </p:txBody>
      </p:sp>
    </p:spTree>
  </p:cSld>
  <p:clrMapOvr>
    <a:masterClrMapping/>
  </p:clrMapOvr>
  <p:transition advClick="0">
    <p:newsfla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Operator Bitwise (2)</a:t>
            </a:r>
          </a:p>
        </p:txBody>
      </p:sp>
      <p:sp>
        <p:nvSpPr>
          <p:cNvPr id="3" name="Content Placeholder 2"/>
          <p:cNvSpPr>
            <a:spLocks noGrp="1"/>
          </p:cNvSpPr>
          <p:nvPr>
            <p:ph idx="1"/>
          </p:nvPr>
        </p:nvSpPr>
        <p:spPr/>
        <p:txBody>
          <a:bodyPr/>
          <a:lstStyle/>
          <a:p>
            <a:r>
              <a:rPr lang="en-US" b="1" dirty="0">
                <a:latin typeface="Verdana" pitchFamily="34" charset="0"/>
              </a:rPr>
              <a:t>Operator ‘~’</a:t>
            </a:r>
          </a:p>
          <a:p>
            <a:pPr>
              <a:buNone/>
            </a:pPr>
            <a:endParaRPr lang="en-US" dirty="0"/>
          </a:p>
        </p:txBody>
      </p:sp>
      <p:graphicFrame>
        <p:nvGraphicFramePr>
          <p:cNvPr id="4098" name="Object 2"/>
          <p:cNvGraphicFramePr>
            <a:graphicFrameLocks noChangeAspect="1"/>
          </p:cNvGraphicFramePr>
          <p:nvPr/>
        </p:nvGraphicFramePr>
        <p:xfrm>
          <a:off x="1752600" y="2438400"/>
          <a:ext cx="6324600" cy="1633538"/>
        </p:xfrm>
        <a:graphic>
          <a:graphicData uri="http://schemas.openxmlformats.org/presentationml/2006/ole">
            <mc:AlternateContent xmlns:mc="http://schemas.openxmlformats.org/markup-compatibility/2006">
              <mc:Choice xmlns:v="urn:schemas-microsoft-com:vml" Requires="v">
                <p:oleObj name="Visio" r:id="rId2" imgW="6412992" imgH="1649578" progId="Visio.Drawing.11">
                  <p:embed/>
                </p:oleObj>
              </mc:Choice>
              <mc:Fallback>
                <p:oleObj name="Visio" r:id="rId2" imgW="6412992" imgH="1649578" progId="Visio.Drawing.11">
                  <p:embed/>
                  <p:pic>
                    <p:nvPicPr>
                      <p:cNvPr id="4098"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438400"/>
                        <a:ext cx="6324600" cy="1633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Footer Placeholder 4"/>
          <p:cNvSpPr>
            <a:spLocks noGrp="1"/>
          </p:cNvSpPr>
          <p:nvPr>
            <p:ph type="ftr" sz="quarter" idx="11"/>
          </p:nvPr>
        </p:nvSpPr>
        <p:spPr>
          <a:xfrm>
            <a:off x="5715000" y="6305550"/>
            <a:ext cx="2895600" cy="476250"/>
          </a:xfrm>
          <a:prstGeom prst="rect">
            <a:avLst/>
          </a:prstGeom>
        </p:spPr>
        <p:txBody>
          <a:bodyPr anchor="b"/>
          <a:lstStyle>
            <a:defPPr>
              <a:defRPr lang="en-US"/>
            </a:defPPr>
            <a:lvl1pPr marL="0" algn="l" defTabSz="914400" rtl="0" eaLnBrk="1" latinLnBrk="0" hangingPunct="1">
              <a:defRPr kumimoji="0" sz="1200" kern="1200">
                <a:solidFill>
                  <a:schemeClr val="bg2">
                    <a:shade val="50000"/>
                    <a:satMod val="200000"/>
                  </a:schemeClr>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err="1"/>
              <a:t>ajib</a:t>
            </a:r>
            <a:r>
              <a:rPr lang="en-US" dirty="0"/>
              <a:t> </a:t>
            </a:r>
            <a:r>
              <a:rPr lang="en-US" dirty="0" err="1"/>
              <a:t>fik</a:t>
            </a:r>
            <a:r>
              <a:rPr lang="en-US" dirty="0"/>
              <a:t> </a:t>
            </a:r>
            <a:r>
              <a:rPr lang="en-US" dirty="0" err="1"/>
              <a:t>udinus</a:t>
            </a:r>
            <a:endParaRPr kumimoji="0" lang="en-US" dirty="0"/>
          </a:p>
        </p:txBody>
      </p:sp>
      <p:sp>
        <p:nvSpPr>
          <p:cNvPr id="4" name="Slide Number Placeholder 3">
            <a:extLst>
              <a:ext uri="{FF2B5EF4-FFF2-40B4-BE49-F238E27FC236}">
                <a16:creationId xmlns:a16="http://schemas.microsoft.com/office/drawing/2014/main" id="{308E2061-E23A-4680-A314-62BB23EB12DB}"/>
              </a:ext>
            </a:extLst>
          </p:cNvPr>
          <p:cNvSpPr>
            <a:spLocks noGrp="1"/>
          </p:cNvSpPr>
          <p:nvPr>
            <p:ph type="sldNum" sz="quarter" idx="10"/>
          </p:nvPr>
        </p:nvSpPr>
        <p:spPr/>
        <p:txBody>
          <a:bodyPr/>
          <a:lstStyle/>
          <a:p>
            <a:pPr>
              <a:defRPr/>
            </a:pPr>
            <a:fld id="{6CCB9EDC-F6F7-4BFA-897C-C35E45C7E461}" type="slidenum">
              <a:rPr lang="en-US" altLang="en-US" smtClean="0"/>
              <a:pPr>
                <a:defRPr/>
              </a:pPr>
              <a:t>38</a:t>
            </a:fld>
            <a:endParaRPr lang="en-US" altLang="en-US"/>
          </a:p>
        </p:txBody>
      </p:sp>
    </p:spTree>
  </p:cSld>
  <p:clrMapOvr>
    <a:masterClrMapping/>
  </p:clrMapOvr>
  <p:transition advClick="0">
    <p:newsfla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Prioritas</a:t>
            </a:r>
            <a:r>
              <a:rPr lang="en-US" dirty="0"/>
              <a:t> Operator (1)</a:t>
            </a:r>
          </a:p>
        </p:txBody>
      </p:sp>
      <p:sp>
        <p:nvSpPr>
          <p:cNvPr id="3" name="Content Placeholder 2"/>
          <p:cNvSpPr>
            <a:spLocks noGrp="1"/>
          </p:cNvSpPr>
          <p:nvPr>
            <p:ph idx="1"/>
          </p:nvPr>
        </p:nvSpPr>
        <p:spPr/>
        <p:txBody>
          <a:bodyPr/>
          <a:lstStyle/>
          <a:p>
            <a:r>
              <a:rPr lang="en-US" sz="2000" b="0" dirty="0" err="1">
                <a:effectLst/>
                <a:latin typeface="Verdana" pitchFamily="34" charset="0"/>
              </a:rPr>
              <a:t>Prioritas</a:t>
            </a:r>
            <a:r>
              <a:rPr lang="en-US" sz="2000" b="0" dirty="0">
                <a:effectLst/>
                <a:latin typeface="Verdana" pitchFamily="34" charset="0"/>
              </a:rPr>
              <a:t> </a:t>
            </a:r>
            <a:r>
              <a:rPr lang="en-US" sz="2000" b="0" dirty="0" err="1">
                <a:effectLst/>
                <a:latin typeface="Verdana" pitchFamily="34" charset="0"/>
              </a:rPr>
              <a:t>dari</a:t>
            </a:r>
            <a:r>
              <a:rPr lang="en-US" sz="2000" b="0" dirty="0">
                <a:effectLst/>
                <a:latin typeface="Verdana" pitchFamily="34" charset="0"/>
              </a:rPr>
              <a:t> yang paling </a:t>
            </a:r>
            <a:r>
              <a:rPr lang="en-US" sz="2000" b="0" dirty="0" err="1">
                <a:effectLst/>
                <a:latin typeface="Verdana" pitchFamily="34" charset="0"/>
              </a:rPr>
              <a:t>dahulu</a:t>
            </a:r>
            <a:r>
              <a:rPr lang="en-US" sz="2000" b="0" dirty="0">
                <a:effectLst/>
                <a:latin typeface="Verdana" pitchFamily="34" charset="0"/>
              </a:rPr>
              <a:t> </a:t>
            </a:r>
            <a:r>
              <a:rPr lang="en-US" sz="2000" b="0" dirty="0" err="1">
                <a:effectLst/>
                <a:latin typeface="Verdana" pitchFamily="34" charset="0"/>
              </a:rPr>
              <a:t>dikerjakan</a:t>
            </a:r>
            <a:r>
              <a:rPr lang="en-US" sz="2000" b="0" dirty="0">
                <a:effectLst/>
                <a:latin typeface="Verdana" pitchFamily="34" charset="0"/>
              </a:rPr>
              <a:t> :</a:t>
            </a:r>
          </a:p>
          <a:p>
            <a:pPr lvl="1"/>
            <a:r>
              <a:rPr lang="en-US" sz="1800" b="0" dirty="0">
                <a:effectLst/>
                <a:latin typeface="Verdana" pitchFamily="34" charset="0"/>
              </a:rPr>
              <a:t>Operator </a:t>
            </a:r>
            <a:r>
              <a:rPr lang="en-US" sz="1800" b="0" dirty="0" err="1">
                <a:effectLst/>
                <a:latin typeface="Verdana" pitchFamily="34" charset="0"/>
              </a:rPr>
              <a:t>pada</a:t>
            </a:r>
            <a:r>
              <a:rPr lang="en-US" sz="1800" b="0" dirty="0">
                <a:effectLst/>
                <a:latin typeface="Verdana" pitchFamily="34" charset="0"/>
              </a:rPr>
              <a:t> </a:t>
            </a:r>
            <a:r>
              <a:rPr lang="en-US" sz="1800" b="0" dirty="0" err="1">
                <a:effectLst/>
                <a:latin typeface="Verdana" pitchFamily="34" charset="0"/>
              </a:rPr>
              <a:t>tanda</a:t>
            </a:r>
            <a:r>
              <a:rPr lang="en-US" sz="1800" b="0" dirty="0">
                <a:effectLst/>
                <a:latin typeface="Verdana" pitchFamily="34" charset="0"/>
              </a:rPr>
              <a:t> </a:t>
            </a:r>
            <a:r>
              <a:rPr lang="en-US" sz="1800" b="0" dirty="0" err="1">
                <a:effectLst/>
                <a:latin typeface="Verdana" pitchFamily="34" charset="0"/>
              </a:rPr>
              <a:t>kurung</a:t>
            </a:r>
            <a:r>
              <a:rPr lang="en-US" sz="1800" b="0" dirty="0">
                <a:effectLst/>
                <a:latin typeface="Verdana" pitchFamily="34" charset="0"/>
              </a:rPr>
              <a:t> “(…)”</a:t>
            </a:r>
          </a:p>
          <a:p>
            <a:pPr lvl="1"/>
            <a:r>
              <a:rPr lang="en-US" sz="1800" b="0" dirty="0">
                <a:effectLst/>
                <a:latin typeface="Verdana" pitchFamily="34" charset="0"/>
              </a:rPr>
              <a:t>Operator-operator Increment </a:t>
            </a:r>
            <a:r>
              <a:rPr lang="en-US" sz="1800" b="0" dirty="0" err="1">
                <a:effectLst/>
                <a:latin typeface="Verdana" pitchFamily="34" charset="0"/>
              </a:rPr>
              <a:t>dan</a:t>
            </a:r>
            <a:r>
              <a:rPr lang="en-US" sz="1800" b="0" dirty="0">
                <a:effectLst/>
                <a:latin typeface="Verdana" pitchFamily="34" charset="0"/>
              </a:rPr>
              <a:t> Decrement</a:t>
            </a:r>
          </a:p>
          <a:p>
            <a:pPr lvl="1"/>
            <a:r>
              <a:rPr lang="en-US" sz="1800" b="0" dirty="0">
                <a:effectLst/>
                <a:latin typeface="Verdana" pitchFamily="34" charset="0"/>
              </a:rPr>
              <a:t>Operator </a:t>
            </a:r>
            <a:r>
              <a:rPr lang="en-US" sz="1800" b="0" dirty="0" err="1">
                <a:effectLst/>
                <a:latin typeface="Verdana" pitchFamily="34" charset="0"/>
              </a:rPr>
              <a:t>Perkalian</a:t>
            </a:r>
            <a:r>
              <a:rPr lang="en-US" sz="1800" b="0" dirty="0">
                <a:effectLst/>
                <a:latin typeface="Verdana" pitchFamily="34" charset="0"/>
              </a:rPr>
              <a:t> </a:t>
            </a:r>
            <a:r>
              <a:rPr lang="en-US" sz="1800" b="0" dirty="0" err="1">
                <a:effectLst/>
                <a:latin typeface="Verdana" pitchFamily="34" charset="0"/>
              </a:rPr>
              <a:t>dan</a:t>
            </a:r>
            <a:r>
              <a:rPr lang="en-US" sz="1800" b="0" dirty="0">
                <a:effectLst/>
                <a:latin typeface="Verdana" pitchFamily="34" charset="0"/>
              </a:rPr>
              <a:t> </a:t>
            </a:r>
            <a:r>
              <a:rPr lang="en-US" sz="1800" b="0" dirty="0" err="1">
                <a:effectLst/>
                <a:latin typeface="Verdana" pitchFamily="34" charset="0"/>
              </a:rPr>
              <a:t>Pembagian</a:t>
            </a:r>
            <a:endParaRPr lang="en-US" sz="1800" b="0" dirty="0">
              <a:effectLst/>
              <a:latin typeface="Verdana" pitchFamily="34" charset="0"/>
            </a:endParaRPr>
          </a:p>
          <a:p>
            <a:pPr lvl="1"/>
            <a:r>
              <a:rPr lang="en-US" sz="1800" b="0" dirty="0">
                <a:effectLst/>
                <a:latin typeface="Verdana" pitchFamily="34" charset="0"/>
              </a:rPr>
              <a:t>Operator </a:t>
            </a:r>
            <a:r>
              <a:rPr lang="en-US" sz="1800" b="0" dirty="0" err="1">
                <a:effectLst/>
                <a:latin typeface="Verdana" pitchFamily="34" charset="0"/>
              </a:rPr>
              <a:t>Penjumlahan</a:t>
            </a:r>
            <a:r>
              <a:rPr lang="en-US" sz="1800" b="0" dirty="0">
                <a:effectLst/>
                <a:latin typeface="Verdana" pitchFamily="34" charset="0"/>
              </a:rPr>
              <a:t> </a:t>
            </a:r>
            <a:r>
              <a:rPr lang="en-US" sz="1800" b="0" dirty="0" err="1">
                <a:effectLst/>
                <a:latin typeface="Verdana" pitchFamily="34" charset="0"/>
              </a:rPr>
              <a:t>dan</a:t>
            </a:r>
            <a:r>
              <a:rPr lang="en-US" sz="1800" b="0" dirty="0">
                <a:effectLst/>
                <a:latin typeface="Verdana" pitchFamily="34" charset="0"/>
              </a:rPr>
              <a:t> </a:t>
            </a:r>
            <a:r>
              <a:rPr lang="en-US" sz="1800" b="0" dirty="0" err="1">
                <a:effectLst/>
                <a:latin typeface="Verdana" pitchFamily="34" charset="0"/>
              </a:rPr>
              <a:t>Pengurangan</a:t>
            </a:r>
            <a:endParaRPr lang="en-US" sz="1800" b="0" dirty="0">
              <a:effectLst/>
              <a:latin typeface="Verdana" pitchFamily="34" charset="0"/>
            </a:endParaRPr>
          </a:p>
          <a:p>
            <a:pPr lvl="1"/>
            <a:r>
              <a:rPr lang="en-US" sz="1800" b="0" dirty="0">
                <a:effectLst/>
                <a:latin typeface="Verdana" pitchFamily="34" charset="0"/>
              </a:rPr>
              <a:t>Operator Bitwise, </a:t>
            </a:r>
            <a:r>
              <a:rPr lang="en-US" sz="1800" b="0" dirty="0" err="1">
                <a:effectLst/>
                <a:latin typeface="Verdana" pitchFamily="34" charset="0"/>
              </a:rPr>
              <a:t>dari</a:t>
            </a:r>
            <a:r>
              <a:rPr lang="en-US" sz="1800" b="0" dirty="0">
                <a:effectLst/>
                <a:latin typeface="Verdana" pitchFamily="34" charset="0"/>
              </a:rPr>
              <a:t> </a:t>
            </a:r>
            <a:r>
              <a:rPr lang="en-US" sz="1800" b="0" dirty="0" err="1">
                <a:effectLst/>
                <a:latin typeface="Verdana" pitchFamily="34" charset="0"/>
              </a:rPr>
              <a:t>kiri</a:t>
            </a:r>
            <a:r>
              <a:rPr lang="en-US" sz="1800" b="0" dirty="0">
                <a:effectLst/>
                <a:latin typeface="Verdana" pitchFamily="34" charset="0"/>
              </a:rPr>
              <a:t> </a:t>
            </a:r>
            <a:r>
              <a:rPr lang="en-US" sz="1800" b="0" dirty="0" err="1">
                <a:effectLst/>
                <a:latin typeface="Verdana" pitchFamily="34" charset="0"/>
              </a:rPr>
              <a:t>ke</a:t>
            </a:r>
            <a:r>
              <a:rPr lang="en-US" sz="1800" b="0" dirty="0">
                <a:effectLst/>
                <a:latin typeface="Verdana" pitchFamily="34" charset="0"/>
              </a:rPr>
              <a:t> </a:t>
            </a:r>
            <a:r>
              <a:rPr lang="en-US" sz="1800" b="0" dirty="0" err="1">
                <a:effectLst/>
                <a:latin typeface="Verdana" pitchFamily="34" charset="0"/>
              </a:rPr>
              <a:t>kanan</a:t>
            </a:r>
            <a:r>
              <a:rPr lang="en-US" sz="1800" b="0" dirty="0">
                <a:effectLst/>
                <a:latin typeface="Verdana" pitchFamily="34" charset="0"/>
              </a:rPr>
              <a:t> </a:t>
            </a:r>
          </a:p>
          <a:p>
            <a:endParaRPr lang="en-US" b="0" dirty="0">
              <a:effectLst/>
            </a:endParaRPr>
          </a:p>
        </p:txBody>
      </p:sp>
      <p:sp>
        <p:nvSpPr>
          <p:cNvPr id="4" name="Footer Placeholder 3"/>
          <p:cNvSpPr>
            <a:spLocks noGrp="1"/>
          </p:cNvSpPr>
          <p:nvPr>
            <p:ph type="ftr" sz="quarter" idx="11"/>
          </p:nvPr>
        </p:nvSpPr>
        <p:spPr>
          <a:xfrm>
            <a:off x="5715000" y="6305550"/>
            <a:ext cx="2895600" cy="476250"/>
          </a:xfrm>
          <a:prstGeom prst="rect">
            <a:avLst/>
          </a:prstGeom>
        </p:spPr>
        <p:txBody>
          <a:bodyPr anchor="b"/>
          <a:lstStyle>
            <a:defPPr>
              <a:defRPr lang="en-US"/>
            </a:defPPr>
            <a:lvl1pPr marL="0" algn="l" defTabSz="914400" rtl="0" eaLnBrk="1" latinLnBrk="0" hangingPunct="1">
              <a:defRPr kumimoji="0" sz="1200" kern="1200">
                <a:solidFill>
                  <a:schemeClr val="bg2">
                    <a:shade val="50000"/>
                    <a:satMod val="200000"/>
                  </a:schemeClr>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t>ajib fik udinus</a:t>
            </a:r>
            <a:endParaRPr kumimoji="0" lang="en-US"/>
          </a:p>
        </p:txBody>
      </p:sp>
      <p:sp>
        <p:nvSpPr>
          <p:cNvPr id="5" name="Slide Number Placeholder 4">
            <a:extLst>
              <a:ext uri="{FF2B5EF4-FFF2-40B4-BE49-F238E27FC236}">
                <a16:creationId xmlns:a16="http://schemas.microsoft.com/office/drawing/2014/main" id="{DD47112F-9F81-4C3B-B37F-9108CB1A40B5}"/>
              </a:ext>
            </a:extLst>
          </p:cNvPr>
          <p:cNvSpPr>
            <a:spLocks noGrp="1"/>
          </p:cNvSpPr>
          <p:nvPr>
            <p:ph type="sldNum" sz="quarter" idx="10"/>
          </p:nvPr>
        </p:nvSpPr>
        <p:spPr/>
        <p:txBody>
          <a:bodyPr/>
          <a:lstStyle/>
          <a:p>
            <a:pPr>
              <a:defRPr/>
            </a:pPr>
            <a:fld id="{6CCB9EDC-F6F7-4BFA-897C-C35E45C7E461}" type="slidenum">
              <a:rPr lang="en-US" altLang="en-US" smtClean="0"/>
              <a:pPr>
                <a:defRPr/>
              </a:pPr>
              <a:t>39</a:t>
            </a:fld>
            <a:endParaRPr lang="en-US" altLang="en-US"/>
          </a:p>
        </p:txBody>
      </p:sp>
    </p:spTree>
  </p:cSld>
  <p:clrMapOvr>
    <a:masterClrMapping/>
  </p:clrMapOvr>
  <p:transition advClick="0">
    <p:newsfla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id-ID" dirty="0"/>
              <a:t>Bahasa Pemrograman?</a:t>
            </a:r>
          </a:p>
        </p:txBody>
      </p:sp>
      <p:sp>
        <p:nvSpPr>
          <p:cNvPr id="3" name="Content Placeholder 2"/>
          <p:cNvSpPr>
            <a:spLocks noGrp="1"/>
          </p:cNvSpPr>
          <p:nvPr>
            <p:ph idx="1"/>
          </p:nvPr>
        </p:nvSpPr>
        <p:spPr>
          <a:xfrm>
            <a:off x="457200" y="1219200"/>
            <a:ext cx="8229600" cy="4792663"/>
          </a:xfrm>
        </p:spPr>
        <p:txBody>
          <a:bodyPr/>
          <a:lstStyle/>
          <a:p>
            <a:pPr>
              <a:defRPr/>
            </a:pPr>
            <a:r>
              <a:rPr lang="id-ID" dirty="0"/>
              <a:t>Komputer bekerja seperti </a:t>
            </a:r>
            <a:r>
              <a:rPr lang="id-ID" dirty="0">
                <a:solidFill>
                  <a:srgbClr val="C00000"/>
                </a:solidFill>
              </a:rPr>
              <a:t>switching</a:t>
            </a:r>
            <a:r>
              <a:rPr lang="id-ID" dirty="0"/>
              <a:t> dan hanya </a:t>
            </a:r>
            <a:r>
              <a:rPr lang="id-ID" dirty="0">
                <a:solidFill>
                  <a:srgbClr val="C00000"/>
                </a:solidFill>
              </a:rPr>
              <a:t>mengenali 0 dan 1</a:t>
            </a:r>
          </a:p>
          <a:p>
            <a:pPr>
              <a:defRPr/>
            </a:pPr>
            <a:r>
              <a:rPr lang="id-ID" dirty="0"/>
              <a:t>Manusia </a:t>
            </a:r>
            <a:r>
              <a:rPr lang="id-ID" dirty="0">
                <a:solidFill>
                  <a:srgbClr val="C00000"/>
                </a:solidFill>
              </a:rPr>
              <a:t>tidak (paham) berbicara </a:t>
            </a:r>
            <a:r>
              <a:rPr lang="id-ID" dirty="0"/>
              <a:t>dengan bahasa 0 dan 1</a:t>
            </a:r>
          </a:p>
          <a:p>
            <a:pPr>
              <a:defRPr/>
            </a:pPr>
            <a:r>
              <a:rPr lang="id-ID" dirty="0"/>
              <a:t>Perlu bahasa pemrograman yang dapat menjadi </a:t>
            </a:r>
            <a:r>
              <a:rPr lang="id-ID" dirty="0">
                <a:solidFill>
                  <a:srgbClr val="C00000"/>
                </a:solidFill>
              </a:rPr>
              <a:t>perantara percakapan </a:t>
            </a:r>
            <a:r>
              <a:rPr lang="id-ID" dirty="0"/>
              <a:t>antara komputer dan manusia</a:t>
            </a:r>
          </a:p>
          <a:p>
            <a:pPr>
              <a:defRPr/>
            </a:pPr>
            <a:r>
              <a:rPr lang="id-ID" dirty="0"/>
              <a:t>Bahasa pemrograman diubah ke dalam bahasa yang dipahami oleh komputer dengan menggunakan </a:t>
            </a:r>
            <a:r>
              <a:rPr lang="id-ID" dirty="0">
                <a:solidFill>
                  <a:srgbClr val="C00000"/>
                </a:solidFill>
              </a:rPr>
              <a:t>interpreter</a:t>
            </a:r>
            <a:r>
              <a:rPr lang="id-ID" dirty="0"/>
              <a:t> atau </a:t>
            </a:r>
            <a:r>
              <a:rPr lang="id-ID" dirty="0">
                <a:solidFill>
                  <a:srgbClr val="C00000"/>
                </a:solidFill>
              </a:rPr>
              <a:t>kompiler</a:t>
            </a:r>
          </a:p>
        </p:txBody>
      </p:sp>
      <p:sp>
        <p:nvSpPr>
          <p:cNvPr id="8196" name="Slide Number Placeholder 3"/>
          <p:cNvSpPr>
            <a:spLocks noGrp="1"/>
          </p:cNvSpPr>
          <p:nvPr>
            <p:ph type="sldNum" sz="quarter" idx="10"/>
          </p:nvPr>
        </p:nvSpPr>
        <p:spPr>
          <a:noFill/>
        </p:spPr>
        <p:txBody>
          <a:bodyPr/>
          <a:lstStyle/>
          <a:p>
            <a:fld id="{6C6DC76F-6205-4C88-88FB-C6607B7A854E}" type="slidenum">
              <a:rPr lang="en-US" altLang="en-US" smtClean="0"/>
              <a:pPr/>
              <a:t>4</a:t>
            </a:fld>
            <a:endParaRPr lang="en-US" altLang="en-US"/>
          </a:p>
        </p:txBody>
      </p:sp>
      <p:sp>
        <p:nvSpPr>
          <p:cNvPr id="4" name="Footer Placeholder 3">
            <a:extLst>
              <a:ext uri="{FF2B5EF4-FFF2-40B4-BE49-F238E27FC236}">
                <a16:creationId xmlns:a16="http://schemas.microsoft.com/office/drawing/2014/main" id="{4E0B26EC-FA10-4BEE-A843-EE7791BEAC80}"/>
              </a:ext>
            </a:extLst>
          </p:cNvPr>
          <p:cNvSpPr>
            <a:spLocks noGrp="1"/>
          </p:cNvSpPr>
          <p:nvPr>
            <p:ph type="ftr" sz="quarter" idx="11"/>
          </p:nvPr>
        </p:nvSpPr>
        <p:spPr/>
        <p:txBody>
          <a:bodyPr/>
          <a:lstStyle/>
          <a:p>
            <a:pPr algn="r"/>
            <a:r>
              <a:rPr lang="en-US"/>
              <a:t>ajib fik udinus</a:t>
            </a:r>
            <a:endParaRPr kumimoji="0" lang="en-US" dirty="0"/>
          </a:p>
        </p:txBody>
      </p:sp>
    </p:spTree>
  </p:cSld>
  <p:clrMapOvr>
    <a:masterClrMapping/>
  </p:clrMapOvr>
  <p:transition advClick="0">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Prioritas</a:t>
            </a:r>
            <a:r>
              <a:rPr lang="en-US" dirty="0"/>
              <a:t> Operator (2)</a:t>
            </a:r>
          </a:p>
        </p:txBody>
      </p:sp>
      <p:sp>
        <p:nvSpPr>
          <p:cNvPr id="3" name="Content Placeholder 2"/>
          <p:cNvSpPr>
            <a:spLocks noGrp="1"/>
          </p:cNvSpPr>
          <p:nvPr>
            <p:ph idx="1"/>
          </p:nvPr>
        </p:nvSpPr>
        <p:spPr/>
        <p:txBody>
          <a:bodyPr>
            <a:normAutofit lnSpcReduction="10000"/>
          </a:bodyPr>
          <a:lstStyle/>
          <a:p>
            <a:r>
              <a:rPr lang="en-US" sz="2000" b="0" dirty="0" err="1">
                <a:effectLst/>
                <a:latin typeface="Verdana" pitchFamily="34" charset="0"/>
              </a:rPr>
              <a:t>Contoh</a:t>
            </a:r>
            <a:r>
              <a:rPr lang="en-US" sz="2000" b="0" dirty="0">
                <a:effectLst/>
                <a:latin typeface="Verdana" pitchFamily="34" charset="0"/>
              </a:rPr>
              <a:t> 1:</a:t>
            </a:r>
          </a:p>
          <a:p>
            <a:pPr>
              <a:buFont typeface="Wingdings" pitchFamily="2" charset="2"/>
              <a:buNone/>
            </a:pPr>
            <a:r>
              <a:rPr lang="en-US" sz="1600" b="0" dirty="0">
                <a:effectLst/>
                <a:latin typeface="Verdana" pitchFamily="34" charset="0"/>
              </a:rPr>
              <a:t>				</a:t>
            </a:r>
            <a:r>
              <a:rPr lang="en-US" sz="1600" b="0" dirty="0" err="1">
                <a:effectLst/>
                <a:latin typeface="Verdana" pitchFamily="34" charset="0"/>
              </a:rPr>
              <a:t>int</a:t>
            </a:r>
            <a:r>
              <a:rPr lang="en-US" sz="1600" b="0" dirty="0">
                <a:effectLst/>
                <a:latin typeface="Verdana" pitchFamily="34" charset="0"/>
              </a:rPr>
              <a:t> c = 12 * 3 +5 / (8 - 3) ;</a:t>
            </a:r>
          </a:p>
          <a:p>
            <a:pPr lvl="1">
              <a:buFont typeface="Wingdings" pitchFamily="2" charset="2"/>
              <a:buNone/>
            </a:pPr>
            <a:r>
              <a:rPr lang="en-US" sz="1800" b="0" dirty="0" err="1">
                <a:effectLst/>
                <a:latin typeface="Verdana" pitchFamily="34" charset="0"/>
              </a:rPr>
              <a:t>Urutan</a:t>
            </a:r>
            <a:r>
              <a:rPr lang="en-US" sz="1800" b="0" dirty="0">
                <a:effectLst/>
                <a:latin typeface="Verdana" pitchFamily="34" charset="0"/>
              </a:rPr>
              <a:t> </a:t>
            </a:r>
            <a:r>
              <a:rPr lang="en-US" sz="1800" b="0" dirty="0" err="1">
                <a:effectLst/>
                <a:latin typeface="Verdana" pitchFamily="34" charset="0"/>
              </a:rPr>
              <a:t>Operasinya</a:t>
            </a:r>
            <a:r>
              <a:rPr lang="en-US" sz="1800" b="0" dirty="0">
                <a:effectLst/>
                <a:latin typeface="Verdana" pitchFamily="34" charset="0"/>
              </a:rPr>
              <a:t> :</a:t>
            </a:r>
          </a:p>
          <a:p>
            <a:pPr lvl="1">
              <a:buFont typeface="Wingdings" pitchFamily="2" charset="2"/>
              <a:buNone/>
            </a:pPr>
            <a:endParaRPr lang="en-US" sz="1400" b="0" dirty="0">
              <a:effectLst/>
              <a:latin typeface="Verdana" pitchFamily="34" charset="0"/>
            </a:endParaRPr>
          </a:p>
          <a:p>
            <a:pPr lvl="1">
              <a:buFont typeface="Wingdings" pitchFamily="2" charset="2"/>
              <a:buNone/>
            </a:pPr>
            <a:r>
              <a:rPr lang="en-US" sz="1400" b="0" dirty="0">
                <a:effectLst/>
                <a:latin typeface="Verdana" pitchFamily="34" charset="0"/>
              </a:rPr>
              <a:t>				</a:t>
            </a:r>
            <a:r>
              <a:rPr lang="en-US" sz="1600" b="0" dirty="0" err="1">
                <a:effectLst/>
                <a:latin typeface="Verdana" pitchFamily="34" charset="0"/>
              </a:rPr>
              <a:t>int</a:t>
            </a:r>
            <a:r>
              <a:rPr lang="en-US" sz="1600" b="0" dirty="0">
                <a:effectLst/>
                <a:latin typeface="Verdana" pitchFamily="34" charset="0"/>
              </a:rPr>
              <a:t> c = 12 * 3 + 5 / 5 ;</a:t>
            </a:r>
          </a:p>
          <a:p>
            <a:pPr lvl="1">
              <a:buFont typeface="Wingdings" pitchFamily="2" charset="2"/>
              <a:buNone/>
            </a:pPr>
            <a:r>
              <a:rPr lang="en-US" sz="1600" b="0" dirty="0">
                <a:effectLst/>
                <a:latin typeface="Verdana" pitchFamily="34" charset="0"/>
              </a:rPr>
              <a:t>				</a:t>
            </a:r>
            <a:r>
              <a:rPr lang="en-US" sz="1600" b="0" dirty="0" err="1">
                <a:effectLst/>
                <a:latin typeface="Verdana" pitchFamily="34" charset="0"/>
              </a:rPr>
              <a:t>int</a:t>
            </a:r>
            <a:r>
              <a:rPr lang="en-US" sz="1600" b="0" dirty="0">
                <a:effectLst/>
                <a:latin typeface="Verdana" pitchFamily="34" charset="0"/>
              </a:rPr>
              <a:t> c = 36 + 5 / 5;</a:t>
            </a:r>
          </a:p>
          <a:p>
            <a:pPr lvl="1">
              <a:buFont typeface="Wingdings" pitchFamily="2" charset="2"/>
              <a:buNone/>
            </a:pPr>
            <a:r>
              <a:rPr lang="en-US" sz="1600" b="0" dirty="0">
                <a:effectLst/>
                <a:latin typeface="Verdana" pitchFamily="34" charset="0"/>
              </a:rPr>
              <a:t>				</a:t>
            </a:r>
            <a:r>
              <a:rPr lang="en-US" sz="1600" b="0" dirty="0" err="1">
                <a:effectLst/>
                <a:latin typeface="Verdana" pitchFamily="34" charset="0"/>
              </a:rPr>
              <a:t>int</a:t>
            </a:r>
            <a:r>
              <a:rPr lang="en-US" sz="1600" b="0" dirty="0">
                <a:effectLst/>
                <a:latin typeface="Verdana" pitchFamily="34" charset="0"/>
              </a:rPr>
              <a:t> c = 36 + 1 ;</a:t>
            </a:r>
          </a:p>
          <a:p>
            <a:pPr lvl="1">
              <a:buFont typeface="Wingdings" pitchFamily="2" charset="2"/>
              <a:buNone/>
            </a:pPr>
            <a:r>
              <a:rPr lang="en-US" sz="1600" b="0" dirty="0">
                <a:effectLst/>
                <a:latin typeface="Verdana" pitchFamily="34" charset="0"/>
              </a:rPr>
              <a:t>				</a:t>
            </a:r>
            <a:r>
              <a:rPr lang="en-US" sz="1600" b="0" dirty="0" err="1">
                <a:effectLst/>
                <a:latin typeface="Verdana" pitchFamily="34" charset="0"/>
              </a:rPr>
              <a:t>int</a:t>
            </a:r>
            <a:r>
              <a:rPr lang="en-US" sz="1600" b="0" dirty="0">
                <a:effectLst/>
                <a:latin typeface="Verdana" pitchFamily="34" charset="0"/>
              </a:rPr>
              <a:t> c = 37;</a:t>
            </a:r>
          </a:p>
          <a:p>
            <a:endParaRPr lang="en-US" sz="1600" b="0" dirty="0">
              <a:effectLst/>
              <a:latin typeface="Verdana" pitchFamily="34" charset="0"/>
            </a:endParaRPr>
          </a:p>
          <a:p>
            <a:r>
              <a:rPr lang="en-US" sz="2000" b="0" dirty="0" err="1">
                <a:effectLst/>
                <a:latin typeface="Verdana" pitchFamily="34" charset="0"/>
              </a:rPr>
              <a:t>Contoh</a:t>
            </a:r>
            <a:r>
              <a:rPr lang="en-US" sz="2000" b="0" dirty="0">
                <a:effectLst/>
                <a:latin typeface="Verdana" pitchFamily="34" charset="0"/>
              </a:rPr>
              <a:t> 2:</a:t>
            </a:r>
          </a:p>
          <a:p>
            <a:pPr lvl="1">
              <a:buFont typeface="Wingdings" pitchFamily="2" charset="2"/>
              <a:buNone/>
            </a:pPr>
            <a:r>
              <a:rPr lang="en-US" sz="1600" b="0" dirty="0">
                <a:effectLst/>
                <a:latin typeface="Verdana" pitchFamily="34" charset="0"/>
              </a:rPr>
              <a:t>				</a:t>
            </a:r>
            <a:r>
              <a:rPr lang="en-US" sz="1600" b="0" dirty="0" err="1">
                <a:effectLst/>
                <a:latin typeface="Verdana" pitchFamily="34" charset="0"/>
              </a:rPr>
              <a:t>int</a:t>
            </a:r>
            <a:r>
              <a:rPr lang="en-US" sz="1600" b="0" dirty="0">
                <a:effectLst/>
                <a:latin typeface="Verdana" pitchFamily="34" charset="0"/>
              </a:rPr>
              <a:t> c = 3 + 4 &gt;&gt; 1 + 1 &lt;&lt; </a:t>
            </a:r>
            <a:r>
              <a:rPr lang="en-US" sz="1600" b="0" dirty="0" err="1">
                <a:effectLst/>
                <a:latin typeface="Verdana" pitchFamily="34" charset="0"/>
              </a:rPr>
              <a:t>1</a:t>
            </a:r>
            <a:r>
              <a:rPr lang="en-US" sz="1600" b="0" dirty="0">
                <a:effectLst/>
                <a:latin typeface="Verdana" pitchFamily="34" charset="0"/>
              </a:rPr>
              <a:t>;</a:t>
            </a:r>
          </a:p>
          <a:p>
            <a:pPr>
              <a:buFont typeface="Wingdings" pitchFamily="2" charset="2"/>
              <a:buNone/>
            </a:pPr>
            <a:r>
              <a:rPr lang="en-US" sz="1600" b="0" dirty="0">
                <a:effectLst/>
                <a:latin typeface="Verdana" pitchFamily="34" charset="0"/>
              </a:rPr>
              <a:t>	</a:t>
            </a:r>
            <a:r>
              <a:rPr lang="en-US" sz="1600" b="0" dirty="0" err="1">
                <a:effectLst/>
                <a:latin typeface="Verdana" pitchFamily="34" charset="0"/>
              </a:rPr>
              <a:t>Urutan</a:t>
            </a:r>
            <a:r>
              <a:rPr lang="en-US" sz="1600" b="0" dirty="0">
                <a:effectLst/>
                <a:latin typeface="Verdana" pitchFamily="34" charset="0"/>
              </a:rPr>
              <a:t> </a:t>
            </a:r>
            <a:r>
              <a:rPr lang="en-US" sz="1600" b="0" dirty="0" err="1">
                <a:effectLst/>
                <a:latin typeface="Verdana" pitchFamily="34" charset="0"/>
              </a:rPr>
              <a:t>Operasinya</a:t>
            </a:r>
            <a:r>
              <a:rPr lang="en-US" sz="1600" b="0" dirty="0">
                <a:effectLst/>
                <a:latin typeface="Verdana" pitchFamily="34" charset="0"/>
              </a:rPr>
              <a:t> :</a:t>
            </a:r>
          </a:p>
          <a:p>
            <a:pPr>
              <a:buFont typeface="Wingdings" pitchFamily="2" charset="2"/>
              <a:buNone/>
            </a:pPr>
            <a:r>
              <a:rPr lang="en-US" sz="1600" b="0" dirty="0">
                <a:effectLst/>
                <a:latin typeface="Verdana" pitchFamily="34" charset="0"/>
              </a:rPr>
              <a:t>				</a:t>
            </a:r>
            <a:r>
              <a:rPr lang="en-US" sz="1600" b="0" dirty="0" err="1">
                <a:effectLst/>
                <a:latin typeface="Verdana" pitchFamily="34" charset="0"/>
              </a:rPr>
              <a:t>int</a:t>
            </a:r>
            <a:r>
              <a:rPr lang="en-US" sz="1600" b="0" dirty="0">
                <a:effectLst/>
                <a:latin typeface="Verdana" pitchFamily="34" charset="0"/>
              </a:rPr>
              <a:t> c = 7 &gt;&gt; 1 + 1 &lt;&lt; </a:t>
            </a:r>
            <a:r>
              <a:rPr lang="en-US" sz="1600" b="0" dirty="0" err="1">
                <a:effectLst/>
                <a:latin typeface="Verdana" pitchFamily="34" charset="0"/>
              </a:rPr>
              <a:t>1</a:t>
            </a:r>
            <a:r>
              <a:rPr lang="en-US" sz="1600" b="0" dirty="0">
                <a:effectLst/>
                <a:latin typeface="Verdana" pitchFamily="34" charset="0"/>
              </a:rPr>
              <a:t>;</a:t>
            </a:r>
          </a:p>
          <a:p>
            <a:pPr>
              <a:buFont typeface="Wingdings" pitchFamily="2" charset="2"/>
              <a:buNone/>
            </a:pPr>
            <a:r>
              <a:rPr lang="en-US" sz="1600" b="0" dirty="0">
                <a:effectLst/>
                <a:latin typeface="Verdana" pitchFamily="34" charset="0"/>
              </a:rPr>
              <a:t>				</a:t>
            </a:r>
            <a:r>
              <a:rPr lang="en-US" sz="1600" b="0" dirty="0" err="1">
                <a:effectLst/>
                <a:latin typeface="Verdana" pitchFamily="34" charset="0"/>
              </a:rPr>
              <a:t>int</a:t>
            </a:r>
            <a:r>
              <a:rPr lang="en-US" sz="1600" b="0" dirty="0">
                <a:effectLst/>
                <a:latin typeface="Verdana" pitchFamily="34" charset="0"/>
              </a:rPr>
              <a:t> c = 7 &gt;&gt; 2 &lt;&lt; 1;</a:t>
            </a:r>
          </a:p>
          <a:p>
            <a:pPr>
              <a:buFont typeface="Wingdings" pitchFamily="2" charset="2"/>
              <a:buNone/>
            </a:pPr>
            <a:r>
              <a:rPr lang="en-US" sz="1600" b="0" dirty="0">
                <a:effectLst/>
                <a:latin typeface="Verdana" pitchFamily="34" charset="0"/>
              </a:rPr>
              <a:t>				</a:t>
            </a:r>
            <a:r>
              <a:rPr lang="en-US" sz="1600" b="0" dirty="0" err="1">
                <a:effectLst/>
                <a:latin typeface="Verdana" pitchFamily="34" charset="0"/>
              </a:rPr>
              <a:t>int</a:t>
            </a:r>
            <a:r>
              <a:rPr lang="en-US" sz="1600" b="0" dirty="0">
                <a:effectLst/>
                <a:latin typeface="Verdana" pitchFamily="34" charset="0"/>
              </a:rPr>
              <a:t> c = 1 &lt;&lt; </a:t>
            </a:r>
            <a:r>
              <a:rPr lang="en-US" sz="1600" b="0" dirty="0" err="1">
                <a:effectLst/>
                <a:latin typeface="Verdana" pitchFamily="34" charset="0"/>
              </a:rPr>
              <a:t>1</a:t>
            </a:r>
            <a:r>
              <a:rPr lang="en-US" sz="1600" b="0" dirty="0">
                <a:effectLst/>
                <a:latin typeface="Verdana" pitchFamily="34" charset="0"/>
              </a:rPr>
              <a:t>;</a:t>
            </a:r>
          </a:p>
          <a:p>
            <a:pPr>
              <a:buFont typeface="Wingdings" pitchFamily="2" charset="2"/>
              <a:buNone/>
            </a:pPr>
            <a:r>
              <a:rPr lang="en-US" sz="1600" b="0" dirty="0">
                <a:effectLst/>
                <a:latin typeface="Verdana" pitchFamily="34" charset="0"/>
              </a:rPr>
              <a:t>				</a:t>
            </a:r>
            <a:r>
              <a:rPr lang="en-US" sz="1600" b="0" dirty="0" err="1">
                <a:effectLst/>
                <a:latin typeface="Verdana" pitchFamily="34" charset="0"/>
              </a:rPr>
              <a:t>int</a:t>
            </a:r>
            <a:r>
              <a:rPr lang="en-US" sz="1600" b="0" dirty="0">
                <a:effectLst/>
                <a:latin typeface="Verdana" pitchFamily="34" charset="0"/>
              </a:rPr>
              <a:t> c = 2;</a:t>
            </a:r>
            <a:endParaRPr lang="en-US" sz="2000" b="0" dirty="0">
              <a:effectLst/>
              <a:latin typeface="Verdana" pitchFamily="34" charset="0"/>
            </a:endParaRPr>
          </a:p>
          <a:p>
            <a:endParaRPr lang="en-US" b="0" dirty="0">
              <a:effectLst/>
            </a:endParaRPr>
          </a:p>
        </p:txBody>
      </p:sp>
      <p:sp>
        <p:nvSpPr>
          <p:cNvPr id="4" name="Footer Placeholder 3"/>
          <p:cNvSpPr>
            <a:spLocks noGrp="1"/>
          </p:cNvSpPr>
          <p:nvPr>
            <p:ph type="ftr" sz="quarter" idx="11"/>
          </p:nvPr>
        </p:nvSpPr>
        <p:spPr>
          <a:xfrm>
            <a:off x="5715000" y="6305550"/>
            <a:ext cx="2895600" cy="476250"/>
          </a:xfrm>
          <a:prstGeom prst="rect">
            <a:avLst/>
          </a:prstGeom>
        </p:spPr>
        <p:txBody>
          <a:bodyPr anchor="b"/>
          <a:lstStyle>
            <a:defPPr>
              <a:defRPr lang="en-US"/>
            </a:defPPr>
            <a:lvl1pPr marL="0" algn="l" defTabSz="914400" rtl="0" eaLnBrk="1" latinLnBrk="0" hangingPunct="1">
              <a:defRPr kumimoji="0" sz="1200" kern="1200">
                <a:solidFill>
                  <a:schemeClr val="bg2">
                    <a:shade val="50000"/>
                    <a:satMod val="200000"/>
                  </a:schemeClr>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t>ajib fik udinus</a:t>
            </a:r>
            <a:endParaRPr kumimoji="0" lang="en-US"/>
          </a:p>
        </p:txBody>
      </p:sp>
      <p:sp>
        <p:nvSpPr>
          <p:cNvPr id="5" name="Slide Number Placeholder 4">
            <a:extLst>
              <a:ext uri="{FF2B5EF4-FFF2-40B4-BE49-F238E27FC236}">
                <a16:creationId xmlns:a16="http://schemas.microsoft.com/office/drawing/2014/main" id="{EFEC4803-A4BA-4986-8F80-CF062FDC2733}"/>
              </a:ext>
            </a:extLst>
          </p:cNvPr>
          <p:cNvSpPr>
            <a:spLocks noGrp="1"/>
          </p:cNvSpPr>
          <p:nvPr>
            <p:ph type="sldNum" sz="quarter" idx="10"/>
          </p:nvPr>
        </p:nvSpPr>
        <p:spPr/>
        <p:txBody>
          <a:bodyPr/>
          <a:lstStyle/>
          <a:p>
            <a:pPr>
              <a:defRPr/>
            </a:pPr>
            <a:fld id="{6CCB9EDC-F6F7-4BFA-897C-C35E45C7E461}" type="slidenum">
              <a:rPr lang="en-US" altLang="en-US" smtClean="0"/>
              <a:pPr>
                <a:defRPr/>
              </a:pPr>
              <a:t>40</a:t>
            </a:fld>
            <a:endParaRPr lang="en-US" altLang="en-US"/>
          </a:p>
        </p:txBody>
      </p:sp>
    </p:spTree>
  </p:cSld>
  <p:clrMapOvr>
    <a:masterClrMapping/>
  </p:clrMapOvr>
  <p:transition advClick="0">
    <p:newsfla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err="1">
                <a:latin typeface="Verdana" pitchFamily="34" charset="0"/>
              </a:rPr>
              <a:t>Promosi</a:t>
            </a:r>
            <a:r>
              <a:rPr lang="en-US" sz="3600" b="1" dirty="0">
                <a:latin typeface="Verdana" pitchFamily="34" charset="0"/>
              </a:rPr>
              <a:t> </a:t>
            </a:r>
            <a:r>
              <a:rPr lang="en-US" sz="3600" b="1" dirty="0" err="1">
                <a:latin typeface="Verdana" pitchFamily="34" charset="0"/>
              </a:rPr>
              <a:t>dan</a:t>
            </a:r>
            <a:r>
              <a:rPr lang="en-US" sz="3600" b="1" dirty="0">
                <a:latin typeface="Verdana" pitchFamily="34" charset="0"/>
              </a:rPr>
              <a:t> Type-Casting(1)</a:t>
            </a:r>
            <a:endParaRPr lang="en-US" sz="3600" dirty="0"/>
          </a:p>
        </p:txBody>
      </p:sp>
      <p:sp>
        <p:nvSpPr>
          <p:cNvPr id="3" name="Content Placeholder 2"/>
          <p:cNvSpPr>
            <a:spLocks noGrp="1"/>
          </p:cNvSpPr>
          <p:nvPr>
            <p:ph idx="1"/>
          </p:nvPr>
        </p:nvSpPr>
        <p:spPr/>
        <p:txBody>
          <a:bodyPr/>
          <a:lstStyle/>
          <a:p>
            <a:r>
              <a:rPr lang="en-US" sz="2000" b="0" dirty="0" err="1">
                <a:effectLst/>
                <a:latin typeface="Verdana" pitchFamily="34" charset="0"/>
              </a:rPr>
              <a:t>Promosi</a:t>
            </a:r>
            <a:endParaRPr lang="en-US" sz="2000" b="0" dirty="0">
              <a:effectLst/>
              <a:latin typeface="Verdana" pitchFamily="34" charset="0"/>
            </a:endParaRPr>
          </a:p>
          <a:p>
            <a:pPr lvl="1"/>
            <a:r>
              <a:rPr lang="en-US" sz="1800" b="0" dirty="0" err="1">
                <a:effectLst/>
              </a:rPr>
              <a:t>proses</a:t>
            </a:r>
            <a:r>
              <a:rPr lang="en-US" sz="1800" b="0" dirty="0">
                <a:effectLst/>
              </a:rPr>
              <a:t> </a:t>
            </a:r>
            <a:r>
              <a:rPr lang="en-US" sz="1800" b="0" dirty="0" err="1">
                <a:effectLst/>
              </a:rPr>
              <a:t>pengubahan</a:t>
            </a:r>
            <a:r>
              <a:rPr lang="en-US" sz="1800" b="0" dirty="0">
                <a:effectLst/>
              </a:rPr>
              <a:t> </a:t>
            </a:r>
            <a:r>
              <a:rPr lang="en-US" sz="1800" b="0" dirty="0" err="1">
                <a:effectLst/>
              </a:rPr>
              <a:t>representasi</a:t>
            </a:r>
            <a:r>
              <a:rPr lang="en-US" sz="1800" b="0" dirty="0">
                <a:effectLst/>
              </a:rPr>
              <a:t> bit </a:t>
            </a:r>
            <a:r>
              <a:rPr lang="en-US" sz="1800" b="0" dirty="0" err="1">
                <a:effectLst/>
              </a:rPr>
              <a:t>variabel</a:t>
            </a:r>
            <a:r>
              <a:rPr lang="en-US" sz="1800" b="0" dirty="0">
                <a:effectLst/>
              </a:rPr>
              <a:t> </a:t>
            </a:r>
            <a:r>
              <a:rPr lang="en-US" sz="1800" b="0" dirty="0" err="1">
                <a:effectLst/>
              </a:rPr>
              <a:t>primitif</a:t>
            </a:r>
            <a:r>
              <a:rPr lang="en-US" sz="1800" b="0" dirty="0">
                <a:effectLst/>
              </a:rPr>
              <a:t> </a:t>
            </a:r>
            <a:r>
              <a:rPr lang="en-US" sz="1800" b="0" dirty="0" err="1">
                <a:effectLst/>
              </a:rPr>
              <a:t>dari</a:t>
            </a:r>
            <a:r>
              <a:rPr lang="en-US" sz="1800" b="0" dirty="0">
                <a:effectLst/>
              </a:rPr>
              <a:t> </a:t>
            </a:r>
            <a:r>
              <a:rPr lang="en-US" sz="1800" b="0" dirty="0" err="1">
                <a:effectLst/>
              </a:rPr>
              <a:t>representasi</a:t>
            </a:r>
            <a:r>
              <a:rPr lang="en-US" sz="1800" b="0" dirty="0">
                <a:effectLst/>
              </a:rPr>
              <a:t> bit yang </a:t>
            </a:r>
            <a:r>
              <a:rPr lang="en-US" sz="1800" b="0" dirty="0" err="1">
                <a:effectLst/>
              </a:rPr>
              <a:t>lebih</a:t>
            </a:r>
            <a:r>
              <a:rPr lang="en-US" sz="1800" b="0" dirty="0">
                <a:effectLst/>
              </a:rPr>
              <a:t> </a:t>
            </a:r>
            <a:r>
              <a:rPr lang="en-US" sz="1800" b="0" dirty="0" err="1">
                <a:effectLst/>
              </a:rPr>
              <a:t>rendah</a:t>
            </a:r>
            <a:r>
              <a:rPr lang="en-US" sz="1800" b="0" dirty="0">
                <a:effectLst/>
              </a:rPr>
              <a:t> </a:t>
            </a:r>
            <a:r>
              <a:rPr lang="en-US" sz="1800" b="0" dirty="0" err="1">
                <a:effectLst/>
              </a:rPr>
              <a:t>ke</a:t>
            </a:r>
            <a:r>
              <a:rPr lang="en-US" sz="1800" b="0" dirty="0">
                <a:effectLst/>
              </a:rPr>
              <a:t> </a:t>
            </a:r>
            <a:r>
              <a:rPr lang="en-US" sz="1800" b="0" dirty="0" err="1">
                <a:effectLst/>
              </a:rPr>
              <a:t>representasi</a:t>
            </a:r>
            <a:r>
              <a:rPr lang="en-US" sz="1800" b="0" dirty="0">
                <a:effectLst/>
              </a:rPr>
              <a:t> bit yang </a:t>
            </a:r>
            <a:r>
              <a:rPr lang="en-US" sz="1800" b="0" dirty="0" err="1">
                <a:effectLst/>
              </a:rPr>
              <a:t>lebih</a:t>
            </a:r>
            <a:r>
              <a:rPr lang="en-US" sz="1800" b="0" dirty="0">
                <a:effectLst/>
              </a:rPr>
              <a:t> </a:t>
            </a:r>
            <a:r>
              <a:rPr lang="en-US" sz="1800" b="0" dirty="0" err="1">
                <a:effectLst/>
              </a:rPr>
              <a:t>tinggi</a:t>
            </a:r>
            <a:endParaRPr lang="en-US" sz="1800" b="0" dirty="0">
              <a:effectLst/>
              <a:latin typeface="Verdana" pitchFamily="34" charset="0"/>
            </a:endParaRPr>
          </a:p>
          <a:p>
            <a:r>
              <a:rPr lang="en-US" sz="2000" b="0" dirty="0" err="1">
                <a:effectLst/>
                <a:latin typeface="Verdana" pitchFamily="34" charset="0"/>
              </a:rPr>
              <a:t>Promosi</a:t>
            </a:r>
            <a:r>
              <a:rPr lang="en-US" sz="2000" b="0" dirty="0">
                <a:effectLst/>
                <a:latin typeface="Verdana" pitchFamily="34" charset="0"/>
              </a:rPr>
              <a:t> </a:t>
            </a:r>
            <a:r>
              <a:rPr lang="en-US" sz="2000" b="0" dirty="0" err="1">
                <a:effectLst/>
                <a:latin typeface="Verdana" pitchFamily="34" charset="0"/>
              </a:rPr>
              <a:t>karena</a:t>
            </a:r>
            <a:r>
              <a:rPr lang="en-US" sz="2000" b="0" dirty="0">
                <a:effectLst/>
                <a:latin typeface="Verdana" pitchFamily="34" charset="0"/>
              </a:rPr>
              <a:t> </a:t>
            </a:r>
            <a:r>
              <a:rPr lang="en-US" sz="2000" b="0" i="1" dirty="0">
                <a:effectLst/>
                <a:latin typeface="Verdana" pitchFamily="34" charset="0"/>
              </a:rPr>
              <a:t>assigning</a:t>
            </a:r>
            <a:r>
              <a:rPr lang="en-US" sz="2000" b="0" dirty="0">
                <a:effectLst/>
                <a:latin typeface="Verdana" pitchFamily="34" charset="0"/>
              </a:rPr>
              <a:t> </a:t>
            </a:r>
            <a:r>
              <a:rPr lang="en-US" sz="2000" b="0" dirty="0" err="1">
                <a:effectLst/>
                <a:latin typeface="Verdana" pitchFamily="34" charset="0"/>
              </a:rPr>
              <a:t>tipe</a:t>
            </a:r>
            <a:r>
              <a:rPr lang="en-US" sz="2000" b="0" dirty="0">
                <a:effectLst/>
                <a:latin typeface="Verdana" pitchFamily="34" charset="0"/>
              </a:rPr>
              <a:t> data </a:t>
            </a:r>
            <a:r>
              <a:rPr lang="en-US" sz="2000" b="0" dirty="0" err="1">
                <a:effectLst/>
                <a:latin typeface="Verdana" pitchFamily="34" charset="0"/>
              </a:rPr>
              <a:t>dengan</a:t>
            </a:r>
            <a:r>
              <a:rPr lang="en-US" sz="2000" b="0" dirty="0">
                <a:effectLst/>
                <a:latin typeface="Verdana" pitchFamily="34" charset="0"/>
              </a:rPr>
              <a:t> </a:t>
            </a:r>
            <a:r>
              <a:rPr lang="en-US" sz="2000" b="0" dirty="0" err="1">
                <a:effectLst/>
                <a:latin typeface="Verdana" pitchFamily="34" charset="0"/>
              </a:rPr>
              <a:t>representasi</a:t>
            </a:r>
            <a:r>
              <a:rPr lang="en-US" sz="2000" b="0" dirty="0">
                <a:effectLst/>
                <a:latin typeface="Verdana" pitchFamily="34" charset="0"/>
              </a:rPr>
              <a:t> bit yang </a:t>
            </a:r>
            <a:r>
              <a:rPr lang="en-US" sz="2000" b="0" dirty="0" err="1">
                <a:effectLst/>
                <a:latin typeface="Verdana" pitchFamily="34" charset="0"/>
              </a:rPr>
              <a:t>lebih</a:t>
            </a:r>
            <a:r>
              <a:rPr lang="en-US" sz="2000" b="0" dirty="0">
                <a:effectLst/>
                <a:latin typeface="Verdana" pitchFamily="34" charset="0"/>
              </a:rPr>
              <a:t> </a:t>
            </a:r>
            <a:r>
              <a:rPr lang="en-US" sz="2000" b="0" dirty="0" err="1">
                <a:effectLst/>
                <a:latin typeface="Verdana" pitchFamily="34" charset="0"/>
              </a:rPr>
              <a:t>tinggi</a:t>
            </a:r>
            <a:r>
              <a:rPr lang="en-US" sz="2000" b="0" dirty="0">
                <a:effectLst/>
                <a:latin typeface="Verdana" pitchFamily="34" charset="0"/>
              </a:rPr>
              <a:t> </a:t>
            </a:r>
            <a:r>
              <a:rPr lang="en-US" sz="2000" b="0" dirty="0" err="1">
                <a:effectLst/>
                <a:latin typeface="Verdana" pitchFamily="34" charset="0"/>
              </a:rPr>
              <a:t>ke</a:t>
            </a:r>
            <a:r>
              <a:rPr lang="en-US" sz="2000" b="0" dirty="0">
                <a:effectLst/>
                <a:latin typeface="Verdana" pitchFamily="34" charset="0"/>
              </a:rPr>
              <a:t> yang </a:t>
            </a:r>
            <a:r>
              <a:rPr lang="en-US" sz="2000" b="0" dirty="0" err="1">
                <a:effectLst/>
                <a:latin typeface="Verdana" pitchFamily="34" charset="0"/>
              </a:rPr>
              <a:t>lebih</a:t>
            </a:r>
            <a:r>
              <a:rPr lang="en-US" sz="2000" b="0" dirty="0">
                <a:effectLst/>
                <a:latin typeface="Verdana" pitchFamily="34" charset="0"/>
              </a:rPr>
              <a:t> </a:t>
            </a:r>
            <a:r>
              <a:rPr lang="en-US" sz="2000" b="0" dirty="0" err="1">
                <a:effectLst/>
                <a:latin typeface="Verdana" pitchFamily="34" charset="0"/>
              </a:rPr>
              <a:t>rendah</a:t>
            </a:r>
            <a:endParaRPr lang="en-US" sz="2000" b="0" dirty="0">
              <a:effectLst/>
              <a:latin typeface="Verdana" pitchFamily="34" charset="0"/>
            </a:endParaRPr>
          </a:p>
          <a:p>
            <a:pPr lvl="1"/>
            <a:r>
              <a:rPr lang="en-US" sz="1800" b="0" dirty="0" err="1">
                <a:effectLst/>
                <a:latin typeface="Verdana" pitchFamily="34" charset="0"/>
              </a:rPr>
              <a:t>Contoh</a:t>
            </a:r>
            <a:r>
              <a:rPr lang="en-US" sz="1800" b="0" dirty="0">
                <a:effectLst/>
                <a:latin typeface="Verdana" pitchFamily="34" charset="0"/>
              </a:rPr>
              <a:t> :</a:t>
            </a:r>
          </a:p>
          <a:p>
            <a:pPr lvl="1">
              <a:buFont typeface="Wingdings" pitchFamily="2" charset="2"/>
              <a:buNone/>
            </a:pPr>
            <a:r>
              <a:rPr lang="en-US" sz="1600" b="0" dirty="0">
                <a:effectLst/>
                <a:latin typeface="Verdana" pitchFamily="34" charset="0"/>
              </a:rPr>
              <a:t>				short a = 12;</a:t>
            </a:r>
          </a:p>
          <a:p>
            <a:pPr lvl="1">
              <a:buFont typeface="Wingdings" pitchFamily="2" charset="2"/>
              <a:buNone/>
            </a:pPr>
            <a:r>
              <a:rPr lang="en-US" sz="1800" b="0" dirty="0">
                <a:effectLst/>
              </a:rPr>
              <a:t>				</a:t>
            </a:r>
            <a:r>
              <a:rPr lang="en-US" sz="1600" b="0" dirty="0" err="1">
                <a:effectLst/>
                <a:latin typeface="Verdana" pitchFamily="34" charset="0"/>
              </a:rPr>
              <a:t>int</a:t>
            </a:r>
            <a:r>
              <a:rPr lang="en-US" sz="1600" b="0" dirty="0">
                <a:effectLst/>
                <a:latin typeface="Verdana" pitchFamily="34" charset="0"/>
              </a:rPr>
              <a:t> b = a ; // </a:t>
            </a:r>
            <a:r>
              <a:rPr lang="en-US" sz="1600" b="0" dirty="0" err="1">
                <a:effectLst/>
                <a:latin typeface="Verdana" pitchFamily="34" charset="0"/>
              </a:rPr>
              <a:t>nilai</a:t>
            </a:r>
            <a:r>
              <a:rPr lang="en-US" sz="1600" b="0" dirty="0">
                <a:effectLst/>
                <a:latin typeface="Verdana" pitchFamily="34" charset="0"/>
              </a:rPr>
              <a:t> a </a:t>
            </a:r>
            <a:r>
              <a:rPr lang="en-US" sz="1600" b="0" dirty="0" err="1">
                <a:effectLst/>
                <a:latin typeface="Verdana" pitchFamily="34" charset="0"/>
              </a:rPr>
              <a:t>promosi</a:t>
            </a:r>
            <a:r>
              <a:rPr lang="en-US" sz="1600" b="0" dirty="0">
                <a:effectLst/>
                <a:latin typeface="Verdana" pitchFamily="34" charset="0"/>
              </a:rPr>
              <a:t> </a:t>
            </a:r>
            <a:r>
              <a:rPr lang="en-US" sz="1600" b="0" dirty="0" err="1">
                <a:effectLst/>
                <a:latin typeface="Verdana" pitchFamily="34" charset="0"/>
              </a:rPr>
              <a:t>ke</a:t>
            </a:r>
            <a:r>
              <a:rPr lang="en-US" sz="1600" b="0" dirty="0">
                <a:effectLst/>
                <a:latin typeface="Verdana" pitchFamily="34" charset="0"/>
              </a:rPr>
              <a:t> integer</a:t>
            </a:r>
          </a:p>
          <a:p>
            <a:r>
              <a:rPr lang="en-US" sz="2000" b="0" dirty="0" err="1">
                <a:effectLst/>
                <a:latin typeface="Verdana" pitchFamily="34" charset="0"/>
              </a:rPr>
              <a:t>Promosi</a:t>
            </a:r>
            <a:r>
              <a:rPr lang="en-US" sz="2000" b="0" dirty="0">
                <a:effectLst/>
                <a:latin typeface="Verdana" pitchFamily="34" charset="0"/>
              </a:rPr>
              <a:t> </a:t>
            </a:r>
            <a:r>
              <a:rPr lang="en-US" sz="2000" b="0" dirty="0" err="1">
                <a:effectLst/>
                <a:latin typeface="Verdana" pitchFamily="34" charset="0"/>
              </a:rPr>
              <a:t>karena</a:t>
            </a:r>
            <a:r>
              <a:rPr lang="en-US" sz="2000" b="0" dirty="0">
                <a:effectLst/>
                <a:latin typeface="Verdana" pitchFamily="34" charset="0"/>
              </a:rPr>
              <a:t> </a:t>
            </a:r>
            <a:r>
              <a:rPr lang="en-US" sz="2000" b="0" i="1" dirty="0">
                <a:effectLst/>
                <a:latin typeface="Verdana" pitchFamily="34" charset="0"/>
              </a:rPr>
              <a:t>assigning</a:t>
            </a:r>
            <a:r>
              <a:rPr lang="en-US" sz="2000" b="0" dirty="0">
                <a:effectLst/>
                <a:latin typeface="Verdana" pitchFamily="34" charset="0"/>
              </a:rPr>
              <a:t> </a:t>
            </a:r>
            <a:r>
              <a:rPr lang="en-US" sz="2000" b="0" dirty="0" err="1">
                <a:effectLst/>
                <a:latin typeface="Verdana" pitchFamily="34" charset="0"/>
              </a:rPr>
              <a:t>tipe</a:t>
            </a:r>
            <a:r>
              <a:rPr lang="en-US" sz="2000" b="0" dirty="0">
                <a:effectLst/>
                <a:latin typeface="Verdana" pitchFamily="34" charset="0"/>
              </a:rPr>
              <a:t> data integral </a:t>
            </a:r>
            <a:r>
              <a:rPr lang="en-US" sz="2000" b="0" dirty="0" err="1">
                <a:effectLst/>
                <a:latin typeface="Verdana" pitchFamily="34" charset="0"/>
              </a:rPr>
              <a:t>ke</a:t>
            </a:r>
            <a:r>
              <a:rPr lang="en-US" sz="2000" b="0" dirty="0">
                <a:effectLst/>
                <a:latin typeface="Verdana" pitchFamily="34" charset="0"/>
              </a:rPr>
              <a:t> </a:t>
            </a:r>
            <a:r>
              <a:rPr lang="en-US" sz="2000" b="0" dirty="0" err="1">
                <a:effectLst/>
                <a:latin typeface="Verdana" pitchFamily="34" charset="0"/>
              </a:rPr>
              <a:t>tipe</a:t>
            </a:r>
            <a:r>
              <a:rPr lang="en-US" sz="2000" b="0" dirty="0">
                <a:effectLst/>
                <a:latin typeface="Verdana" pitchFamily="34" charset="0"/>
              </a:rPr>
              <a:t> data floating-point</a:t>
            </a:r>
          </a:p>
          <a:p>
            <a:pPr lvl="1"/>
            <a:r>
              <a:rPr lang="en-US" sz="1800" b="0" dirty="0" err="1">
                <a:effectLst/>
                <a:latin typeface="Verdana" pitchFamily="34" charset="0"/>
              </a:rPr>
              <a:t>Contoh</a:t>
            </a:r>
            <a:r>
              <a:rPr lang="en-US" sz="1800" b="0" dirty="0">
                <a:effectLst/>
                <a:latin typeface="Verdana" pitchFamily="34" charset="0"/>
              </a:rPr>
              <a:t> :</a:t>
            </a:r>
          </a:p>
          <a:p>
            <a:pPr lvl="1">
              <a:buFont typeface="Wingdings" pitchFamily="2" charset="2"/>
              <a:buNone/>
            </a:pPr>
            <a:r>
              <a:rPr lang="en-US" sz="1600" b="0" dirty="0">
                <a:effectLst/>
                <a:latin typeface="Verdana" pitchFamily="34" charset="0"/>
              </a:rPr>
              <a:t>				</a:t>
            </a:r>
            <a:r>
              <a:rPr lang="en-US" sz="1600" b="0" dirty="0" err="1">
                <a:effectLst/>
                <a:latin typeface="Verdana" pitchFamily="34" charset="0"/>
              </a:rPr>
              <a:t>int</a:t>
            </a:r>
            <a:r>
              <a:rPr lang="en-US" sz="1600" b="0" dirty="0">
                <a:effectLst/>
                <a:latin typeface="Verdana" pitchFamily="34" charset="0"/>
              </a:rPr>
              <a:t> a = 30;</a:t>
            </a:r>
          </a:p>
          <a:p>
            <a:pPr lvl="1">
              <a:buFont typeface="Wingdings" pitchFamily="2" charset="2"/>
              <a:buNone/>
            </a:pPr>
            <a:r>
              <a:rPr lang="en-US" sz="1600" b="0" dirty="0">
                <a:effectLst/>
                <a:latin typeface="Verdana" pitchFamily="34" charset="0"/>
              </a:rPr>
              <a:t>				float b = a ;</a:t>
            </a:r>
          </a:p>
          <a:p>
            <a:pPr lvl="1"/>
            <a:endParaRPr lang="en-US" sz="1600" b="0" dirty="0">
              <a:effectLst/>
              <a:latin typeface="Verdana" pitchFamily="34" charset="0"/>
            </a:endParaRPr>
          </a:p>
          <a:p>
            <a:endParaRPr lang="en-US" b="0" dirty="0">
              <a:effectLst/>
            </a:endParaRPr>
          </a:p>
        </p:txBody>
      </p:sp>
      <p:sp>
        <p:nvSpPr>
          <p:cNvPr id="4" name="Footer Placeholder 3"/>
          <p:cNvSpPr>
            <a:spLocks noGrp="1"/>
          </p:cNvSpPr>
          <p:nvPr>
            <p:ph type="ftr" sz="quarter" idx="11"/>
          </p:nvPr>
        </p:nvSpPr>
        <p:spPr>
          <a:xfrm>
            <a:off x="5715000" y="6305550"/>
            <a:ext cx="2895600" cy="476250"/>
          </a:xfrm>
          <a:prstGeom prst="rect">
            <a:avLst/>
          </a:prstGeom>
        </p:spPr>
        <p:txBody>
          <a:bodyPr anchor="b"/>
          <a:lstStyle>
            <a:defPPr>
              <a:defRPr lang="en-US"/>
            </a:defPPr>
            <a:lvl1pPr marL="0" algn="l" defTabSz="914400" rtl="0" eaLnBrk="1" latinLnBrk="0" hangingPunct="1">
              <a:defRPr kumimoji="0" sz="1200" kern="1200">
                <a:solidFill>
                  <a:schemeClr val="bg2">
                    <a:shade val="50000"/>
                    <a:satMod val="200000"/>
                  </a:schemeClr>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err="1"/>
              <a:t>ajib</a:t>
            </a:r>
            <a:r>
              <a:rPr lang="en-US" dirty="0"/>
              <a:t> </a:t>
            </a:r>
            <a:r>
              <a:rPr lang="en-US" dirty="0" err="1"/>
              <a:t>fik</a:t>
            </a:r>
            <a:r>
              <a:rPr lang="en-US" dirty="0"/>
              <a:t> </a:t>
            </a:r>
            <a:r>
              <a:rPr lang="en-US" dirty="0" err="1"/>
              <a:t>udinus</a:t>
            </a:r>
            <a:endParaRPr kumimoji="0" lang="en-US" dirty="0"/>
          </a:p>
        </p:txBody>
      </p:sp>
      <p:sp>
        <p:nvSpPr>
          <p:cNvPr id="5" name="Slide Number Placeholder 4">
            <a:extLst>
              <a:ext uri="{FF2B5EF4-FFF2-40B4-BE49-F238E27FC236}">
                <a16:creationId xmlns:a16="http://schemas.microsoft.com/office/drawing/2014/main" id="{03BB5F44-4513-4BFD-8F4E-5B390C4E7E9D}"/>
              </a:ext>
            </a:extLst>
          </p:cNvPr>
          <p:cNvSpPr>
            <a:spLocks noGrp="1"/>
          </p:cNvSpPr>
          <p:nvPr>
            <p:ph type="sldNum" sz="quarter" idx="10"/>
          </p:nvPr>
        </p:nvSpPr>
        <p:spPr/>
        <p:txBody>
          <a:bodyPr/>
          <a:lstStyle/>
          <a:p>
            <a:pPr>
              <a:defRPr/>
            </a:pPr>
            <a:fld id="{6CCB9EDC-F6F7-4BFA-897C-C35E45C7E461}" type="slidenum">
              <a:rPr lang="en-US" altLang="en-US" smtClean="0"/>
              <a:pPr>
                <a:defRPr/>
              </a:pPr>
              <a:t>41</a:t>
            </a:fld>
            <a:endParaRPr lang="en-US" altLang="en-US"/>
          </a:p>
        </p:txBody>
      </p:sp>
    </p:spTree>
  </p:cSld>
  <p:clrMapOvr>
    <a:masterClrMapping/>
  </p:clrMapOvr>
  <p:transition advClick="0">
    <p:newsfla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err="1">
                <a:latin typeface="Verdana" pitchFamily="34" charset="0"/>
              </a:rPr>
              <a:t>Promosi</a:t>
            </a:r>
            <a:r>
              <a:rPr lang="en-US" sz="3600" b="1" dirty="0">
                <a:latin typeface="Verdana" pitchFamily="34" charset="0"/>
              </a:rPr>
              <a:t> </a:t>
            </a:r>
            <a:r>
              <a:rPr lang="en-US" sz="3600" b="1" dirty="0" err="1">
                <a:latin typeface="Verdana" pitchFamily="34" charset="0"/>
              </a:rPr>
              <a:t>dan</a:t>
            </a:r>
            <a:r>
              <a:rPr lang="en-US" sz="3600" b="1" dirty="0">
                <a:latin typeface="Verdana" pitchFamily="34" charset="0"/>
              </a:rPr>
              <a:t> Type-Casting(2)</a:t>
            </a:r>
            <a:endParaRPr lang="en-US" sz="4000" dirty="0"/>
          </a:p>
        </p:txBody>
      </p:sp>
      <p:sp>
        <p:nvSpPr>
          <p:cNvPr id="3" name="Content Placeholder 2"/>
          <p:cNvSpPr>
            <a:spLocks noGrp="1"/>
          </p:cNvSpPr>
          <p:nvPr>
            <p:ph idx="1"/>
          </p:nvPr>
        </p:nvSpPr>
        <p:spPr/>
        <p:txBody>
          <a:bodyPr/>
          <a:lstStyle/>
          <a:p>
            <a:r>
              <a:rPr lang="en-US" sz="2000" b="0" dirty="0">
                <a:effectLst/>
                <a:latin typeface="Verdana" pitchFamily="34" charset="0"/>
              </a:rPr>
              <a:t>Type-Casting </a:t>
            </a:r>
          </a:p>
          <a:p>
            <a:pPr lvl="1"/>
            <a:r>
              <a:rPr lang="en-US" sz="1800" b="0" dirty="0" err="1">
                <a:effectLst/>
                <a:latin typeface="Verdana" pitchFamily="34" charset="0"/>
              </a:rPr>
              <a:t>proses</a:t>
            </a:r>
            <a:r>
              <a:rPr lang="en-US" sz="1800" b="0" dirty="0">
                <a:effectLst/>
                <a:latin typeface="Verdana" pitchFamily="34" charset="0"/>
              </a:rPr>
              <a:t> </a:t>
            </a:r>
            <a:r>
              <a:rPr lang="en-US" sz="1800" b="0" dirty="0" err="1">
                <a:effectLst/>
                <a:latin typeface="Verdana" pitchFamily="34" charset="0"/>
              </a:rPr>
              <a:t>pengubahan</a:t>
            </a:r>
            <a:r>
              <a:rPr lang="en-US" sz="1800" b="0" dirty="0">
                <a:effectLst/>
                <a:latin typeface="Verdana" pitchFamily="34" charset="0"/>
              </a:rPr>
              <a:t> </a:t>
            </a:r>
            <a:r>
              <a:rPr lang="en-US" sz="1800" b="0" dirty="0" err="1">
                <a:effectLst/>
                <a:latin typeface="Verdana" pitchFamily="34" charset="0"/>
              </a:rPr>
              <a:t>representasi</a:t>
            </a:r>
            <a:r>
              <a:rPr lang="en-US" sz="1800" b="0" dirty="0">
                <a:effectLst/>
                <a:latin typeface="Verdana" pitchFamily="34" charset="0"/>
              </a:rPr>
              <a:t> bit </a:t>
            </a:r>
            <a:r>
              <a:rPr lang="en-US" sz="1800" b="0" dirty="0" err="1">
                <a:effectLst/>
                <a:latin typeface="Verdana" pitchFamily="34" charset="0"/>
              </a:rPr>
              <a:t>variabel</a:t>
            </a:r>
            <a:r>
              <a:rPr lang="en-US" sz="1800" b="0" dirty="0">
                <a:effectLst/>
                <a:latin typeface="Verdana" pitchFamily="34" charset="0"/>
              </a:rPr>
              <a:t> </a:t>
            </a:r>
            <a:r>
              <a:rPr lang="en-US" sz="1800" b="0" dirty="0" err="1">
                <a:effectLst/>
                <a:latin typeface="Verdana" pitchFamily="34" charset="0"/>
              </a:rPr>
              <a:t>primitif</a:t>
            </a:r>
            <a:r>
              <a:rPr lang="en-US" sz="1800" b="0" dirty="0">
                <a:effectLst/>
                <a:latin typeface="Verdana" pitchFamily="34" charset="0"/>
              </a:rPr>
              <a:t> </a:t>
            </a:r>
            <a:r>
              <a:rPr lang="en-US" sz="1800" b="0" dirty="0" err="1">
                <a:effectLst/>
                <a:latin typeface="Verdana" pitchFamily="34" charset="0"/>
              </a:rPr>
              <a:t>dari</a:t>
            </a:r>
            <a:r>
              <a:rPr lang="en-US" sz="1800" b="0" dirty="0">
                <a:effectLst/>
                <a:latin typeface="Verdana" pitchFamily="34" charset="0"/>
              </a:rPr>
              <a:t> </a:t>
            </a:r>
            <a:r>
              <a:rPr lang="en-US" sz="1800" b="0" dirty="0" err="1">
                <a:effectLst/>
                <a:latin typeface="Verdana" pitchFamily="34" charset="0"/>
              </a:rPr>
              <a:t>representasi</a:t>
            </a:r>
            <a:r>
              <a:rPr lang="en-US" sz="1800" b="0" dirty="0">
                <a:effectLst/>
                <a:latin typeface="Verdana" pitchFamily="34" charset="0"/>
              </a:rPr>
              <a:t> bit yang </a:t>
            </a:r>
            <a:r>
              <a:rPr lang="en-US" sz="1800" b="0" dirty="0" err="1">
                <a:effectLst/>
                <a:latin typeface="Verdana" pitchFamily="34" charset="0"/>
              </a:rPr>
              <a:t>lebih</a:t>
            </a:r>
            <a:r>
              <a:rPr lang="en-US" sz="1800" b="0" dirty="0">
                <a:effectLst/>
                <a:latin typeface="Verdana" pitchFamily="34" charset="0"/>
              </a:rPr>
              <a:t> </a:t>
            </a:r>
            <a:r>
              <a:rPr lang="en-US" sz="1800" b="0" dirty="0" err="1">
                <a:effectLst/>
                <a:latin typeface="Verdana" pitchFamily="34" charset="0"/>
              </a:rPr>
              <a:t>tinggi</a:t>
            </a:r>
            <a:r>
              <a:rPr lang="en-US" sz="1800" b="0" dirty="0">
                <a:effectLst/>
                <a:latin typeface="Verdana" pitchFamily="34" charset="0"/>
              </a:rPr>
              <a:t> </a:t>
            </a:r>
            <a:r>
              <a:rPr lang="en-US" sz="1800" b="0" dirty="0" err="1">
                <a:effectLst/>
                <a:latin typeface="Verdana" pitchFamily="34" charset="0"/>
              </a:rPr>
              <a:t>ke</a:t>
            </a:r>
            <a:r>
              <a:rPr lang="en-US" sz="1800" b="0" dirty="0">
                <a:effectLst/>
                <a:latin typeface="Verdana" pitchFamily="34" charset="0"/>
              </a:rPr>
              <a:t> </a:t>
            </a:r>
            <a:r>
              <a:rPr lang="en-US" sz="1800" b="0" dirty="0" err="1">
                <a:effectLst/>
                <a:latin typeface="Verdana" pitchFamily="34" charset="0"/>
              </a:rPr>
              <a:t>representasi</a:t>
            </a:r>
            <a:r>
              <a:rPr lang="en-US" sz="1800" b="0" dirty="0">
                <a:effectLst/>
                <a:latin typeface="Verdana" pitchFamily="34" charset="0"/>
              </a:rPr>
              <a:t> bit yang </a:t>
            </a:r>
            <a:r>
              <a:rPr lang="en-US" sz="1800" b="0" dirty="0" err="1">
                <a:effectLst/>
                <a:latin typeface="Verdana" pitchFamily="34" charset="0"/>
              </a:rPr>
              <a:t>lebih</a:t>
            </a:r>
            <a:r>
              <a:rPr lang="en-US" sz="1800" b="0" dirty="0">
                <a:effectLst/>
                <a:latin typeface="Verdana" pitchFamily="34" charset="0"/>
              </a:rPr>
              <a:t> </a:t>
            </a:r>
            <a:r>
              <a:rPr lang="en-US" sz="1800" b="0" dirty="0" err="1">
                <a:effectLst/>
                <a:latin typeface="Verdana" pitchFamily="34" charset="0"/>
              </a:rPr>
              <a:t>rendah</a:t>
            </a:r>
            <a:r>
              <a:rPr lang="en-US" sz="1800" b="0" dirty="0">
                <a:effectLst/>
                <a:latin typeface="Verdana" pitchFamily="34" charset="0"/>
              </a:rPr>
              <a:t>.</a:t>
            </a:r>
          </a:p>
          <a:p>
            <a:r>
              <a:rPr lang="en-US" sz="2000" b="0" dirty="0">
                <a:effectLst/>
                <a:latin typeface="Verdana" pitchFamily="34" charset="0"/>
              </a:rPr>
              <a:t>Syntax :</a:t>
            </a:r>
          </a:p>
          <a:p>
            <a:pPr>
              <a:buFont typeface="Wingdings" pitchFamily="2" charset="2"/>
              <a:buNone/>
            </a:pPr>
            <a:r>
              <a:rPr lang="en-US" sz="1600" b="0" dirty="0">
                <a:effectLst/>
              </a:rPr>
              <a:t>				identifier = (</a:t>
            </a:r>
            <a:r>
              <a:rPr lang="en-US" sz="1600" b="0" dirty="0" err="1">
                <a:effectLst/>
              </a:rPr>
              <a:t>target_type</a:t>
            </a:r>
            <a:r>
              <a:rPr lang="en-US" sz="1600" b="0" dirty="0">
                <a:effectLst/>
              </a:rPr>
              <a:t>) value ;</a:t>
            </a:r>
            <a:endParaRPr lang="en-US" sz="1600" b="0" dirty="0">
              <a:effectLst/>
              <a:latin typeface="Verdana" pitchFamily="34" charset="0"/>
            </a:endParaRPr>
          </a:p>
          <a:p>
            <a:r>
              <a:rPr lang="en-US" sz="2000" b="0" dirty="0" err="1">
                <a:effectLst/>
                <a:latin typeface="Verdana" pitchFamily="34" charset="0"/>
              </a:rPr>
              <a:t>Contoh</a:t>
            </a:r>
            <a:r>
              <a:rPr lang="en-US" sz="2000" b="0" dirty="0">
                <a:effectLst/>
                <a:latin typeface="Verdana" pitchFamily="34" charset="0"/>
              </a:rPr>
              <a:t> :</a:t>
            </a:r>
          </a:p>
          <a:p>
            <a:pPr lvl="1">
              <a:buFont typeface="Wingdings" pitchFamily="2" charset="2"/>
              <a:buNone/>
            </a:pPr>
            <a:r>
              <a:rPr lang="en-US" sz="1600" b="0" dirty="0">
                <a:effectLst/>
                <a:latin typeface="Verdana" pitchFamily="34" charset="0"/>
              </a:rPr>
              <a:t>			</a:t>
            </a:r>
            <a:r>
              <a:rPr lang="en-US" sz="1600" b="0" dirty="0" err="1">
                <a:effectLst/>
                <a:latin typeface="Verdana" pitchFamily="34" charset="0"/>
              </a:rPr>
              <a:t>int</a:t>
            </a:r>
            <a:r>
              <a:rPr lang="en-US" sz="1600" b="0" dirty="0">
                <a:effectLst/>
                <a:latin typeface="Verdana" pitchFamily="34" charset="0"/>
              </a:rPr>
              <a:t> num1 = 34;</a:t>
            </a:r>
          </a:p>
          <a:p>
            <a:pPr lvl="1">
              <a:buFont typeface="Wingdings" pitchFamily="2" charset="2"/>
              <a:buNone/>
            </a:pPr>
            <a:r>
              <a:rPr lang="en-US" sz="1600" b="0" dirty="0">
                <a:effectLst/>
                <a:latin typeface="Verdana" pitchFamily="34" charset="0"/>
              </a:rPr>
              <a:t>			</a:t>
            </a:r>
            <a:r>
              <a:rPr lang="en-US" sz="1600" b="0" dirty="0" err="1">
                <a:effectLst/>
                <a:latin typeface="Verdana" pitchFamily="34" charset="0"/>
              </a:rPr>
              <a:t>int</a:t>
            </a:r>
            <a:r>
              <a:rPr lang="en-US" sz="1600" b="0" dirty="0">
                <a:effectLst/>
                <a:latin typeface="Verdana" pitchFamily="34" charset="0"/>
              </a:rPr>
              <a:t> num2 = 45;</a:t>
            </a:r>
          </a:p>
          <a:p>
            <a:pPr lvl="1">
              <a:buFont typeface="Wingdings" pitchFamily="2" charset="2"/>
              <a:buNone/>
            </a:pPr>
            <a:r>
              <a:rPr lang="en-US" sz="1600" b="0" dirty="0">
                <a:effectLst/>
                <a:latin typeface="Verdana" pitchFamily="34" charset="0"/>
              </a:rPr>
              <a:t>			short num3 = (short)(num1 + num2 );</a:t>
            </a:r>
          </a:p>
          <a:p>
            <a:pPr lvl="1">
              <a:buFont typeface="Wingdings" pitchFamily="2" charset="2"/>
              <a:buNone/>
            </a:pPr>
            <a:r>
              <a:rPr lang="en-US" sz="1600" b="0" dirty="0">
                <a:effectLst/>
                <a:latin typeface="Verdana" pitchFamily="34" charset="0"/>
              </a:rPr>
              <a:t> </a:t>
            </a:r>
            <a:r>
              <a:rPr lang="en-US" sz="1600" b="0" dirty="0" err="1">
                <a:effectLst/>
                <a:latin typeface="Verdana" pitchFamily="34" charset="0"/>
              </a:rPr>
              <a:t>Keterangan</a:t>
            </a:r>
            <a:r>
              <a:rPr lang="en-US" sz="1600" b="0" dirty="0">
                <a:effectLst/>
                <a:latin typeface="Verdana" pitchFamily="34" charset="0"/>
              </a:rPr>
              <a:t> :  (num1 + num2) </a:t>
            </a:r>
            <a:r>
              <a:rPr lang="en-US" sz="1600" b="0" dirty="0" err="1">
                <a:effectLst/>
                <a:latin typeface="Verdana" pitchFamily="34" charset="0"/>
              </a:rPr>
              <a:t>menghasilkan</a:t>
            </a:r>
            <a:r>
              <a:rPr lang="en-US" sz="1600" b="0" dirty="0">
                <a:effectLst/>
                <a:latin typeface="Verdana" pitchFamily="34" charset="0"/>
              </a:rPr>
              <a:t> </a:t>
            </a:r>
            <a:r>
              <a:rPr lang="en-US" sz="1600" b="0" dirty="0" err="1">
                <a:effectLst/>
                <a:latin typeface="Verdana" pitchFamily="34" charset="0"/>
              </a:rPr>
              <a:t>nilai</a:t>
            </a:r>
            <a:r>
              <a:rPr lang="en-US" sz="1600" b="0" dirty="0">
                <a:effectLst/>
                <a:latin typeface="Verdana" pitchFamily="34" charset="0"/>
              </a:rPr>
              <a:t> </a:t>
            </a:r>
            <a:r>
              <a:rPr lang="en-US" sz="1600" b="0" i="1" dirty="0">
                <a:effectLst/>
                <a:latin typeface="Verdana" pitchFamily="34" charset="0"/>
              </a:rPr>
              <a:t>integer</a:t>
            </a:r>
            <a:r>
              <a:rPr lang="en-US" sz="1600" b="0" dirty="0">
                <a:effectLst/>
                <a:latin typeface="Verdana" pitchFamily="34" charset="0"/>
              </a:rPr>
              <a:t>. Agar </a:t>
            </a:r>
            <a:r>
              <a:rPr lang="en-US" sz="1600" b="0" dirty="0" err="1">
                <a:effectLst/>
                <a:latin typeface="Verdana" pitchFamily="34" charset="0"/>
              </a:rPr>
              <a:t>nilainya</a:t>
            </a:r>
            <a:r>
              <a:rPr lang="en-US" sz="1600" b="0" dirty="0">
                <a:effectLst/>
                <a:latin typeface="Verdana" pitchFamily="34" charset="0"/>
              </a:rPr>
              <a:t> </a:t>
            </a:r>
            <a:r>
              <a:rPr lang="en-US" sz="1600" b="0" dirty="0" err="1">
                <a:effectLst/>
                <a:latin typeface="Verdana" pitchFamily="34" charset="0"/>
              </a:rPr>
              <a:t>dapat</a:t>
            </a:r>
            <a:r>
              <a:rPr lang="en-US" sz="1600" b="0" dirty="0">
                <a:effectLst/>
                <a:latin typeface="Verdana" pitchFamily="34" charset="0"/>
              </a:rPr>
              <a:t> </a:t>
            </a:r>
            <a:r>
              <a:rPr lang="en-US" sz="1600" b="0" dirty="0" err="1">
                <a:effectLst/>
                <a:latin typeface="Verdana" pitchFamily="34" charset="0"/>
              </a:rPr>
              <a:t>di</a:t>
            </a:r>
            <a:r>
              <a:rPr lang="en-US" sz="1600" b="0" dirty="0">
                <a:effectLst/>
                <a:latin typeface="Verdana" pitchFamily="34" charset="0"/>
              </a:rPr>
              <a:t>-</a:t>
            </a:r>
            <a:r>
              <a:rPr lang="en-US" sz="1600" b="0" i="1" dirty="0">
                <a:effectLst/>
                <a:latin typeface="Verdana" pitchFamily="34" charset="0"/>
              </a:rPr>
              <a:t>assign</a:t>
            </a:r>
            <a:r>
              <a:rPr lang="en-US" sz="1600" b="0" dirty="0">
                <a:effectLst/>
                <a:latin typeface="Verdana" pitchFamily="34" charset="0"/>
              </a:rPr>
              <a:t> </a:t>
            </a:r>
            <a:r>
              <a:rPr lang="en-US" sz="1600" b="0" dirty="0" err="1">
                <a:effectLst/>
                <a:latin typeface="Verdana" pitchFamily="34" charset="0"/>
              </a:rPr>
              <a:t>ke</a:t>
            </a:r>
            <a:r>
              <a:rPr lang="en-US" sz="1600" b="0" dirty="0">
                <a:effectLst/>
                <a:latin typeface="Verdana" pitchFamily="34" charset="0"/>
              </a:rPr>
              <a:t> num3, </a:t>
            </a:r>
            <a:r>
              <a:rPr lang="en-US" sz="1600" b="0" dirty="0" err="1">
                <a:effectLst/>
                <a:latin typeface="Verdana" pitchFamily="34" charset="0"/>
              </a:rPr>
              <a:t>dilakukan</a:t>
            </a:r>
            <a:r>
              <a:rPr lang="en-US" sz="1600" b="0" dirty="0">
                <a:effectLst/>
                <a:latin typeface="Verdana" pitchFamily="34" charset="0"/>
              </a:rPr>
              <a:t> casting </a:t>
            </a:r>
            <a:r>
              <a:rPr lang="en-US" sz="1600" b="0" dirty="0" err="1">
                <a:effectLst/>
                <a:latin typeface="Verdana" pitchFamily="34" charset="0"/>
              </a:rPr>
              <a:t>dengan</a:t>
            </a:r>
            <a:r>
              <a:rPr lang="en-US" sz="1600" b="0" dirty="0">
                <a:effectLst/>
                <a:latin typeface="Verdana" pitchFamily="34" charset="0"/>
              </a:rPr>
              <a:t> </a:t>
            </a:r>
            <a:r>
              <a:rPr lang="en-US" sz="1600" b="0" dirty="0" err="1">
                <a:effectLst/>
                <a:latin typeface="Verdana" pitchFamily="34" charset="0"/>
              </a:rPr>
              <a:t>pernyataan</a:t>
            </a:r>
            <a:r>
              <a:rPr lang="en-US" sz="1600" b="0" dirty="0">
                <a:effectLst/>
                <a:latin typeface="Verdana" pitchFamily="34" charset="0"/>
              </a:rPr>
              <a:t> : (short) (num1+num2)</a:t>
            </a:r>
            <a:endParaRPr lang="en-US" sz="4000" b="0" dirty="0">
              <a:effectLst/>
              <a:latin typeface="Verdana" pitchFamily="34" charset="0"/>
            </a:endParaRPr>
          </a:p>
          <a:p>
            <a:pPr>
              <a:buNone/>
            </a:pPr>
            <a:endParaRPr lang="en-US" b="0" dirty="0">
              <a:effectLst/>
            </a:endParaRPr>
          </a:p>
        </p:txBody>
      </p:sp>
      <p:sp>
        <p:nvSpPr>
          <p:cNvPr id="4" name="Footer Placeholder 3"/>
          <p:cNvSpPr>
            <a:spLocks noGrp="1"/>
          </p:cNvSpPr>
          <p:nvPr>
            <p:ph type="ftr" sz="quarter" idx="11"/>
          </p:nvPr>
        </p:nvSpPr>
        <p:spPr>
          <a:xfrm>
            <a:off x="5715000" y="6305550"/>
            <a:ext cx="2895600" cy="476250"/>
          </a:xfrm>
          <a:prstGeom prst="rect">
            <a:avLst/>
          </a:prstGeom>
        </p:spPr>
        <p:txBody>
          <a:bodyPr anchor="b"/>
          <a:lstStyle>
            <a:defPPr>
              <a:defRPr lang="en-US"/>
            </a:defPPr>
            <a:lvl1pPr marL="0" algn="l" defTabSz="914400" rtl="0" eaLnBrk="1" latinLnBrk="0" hangingPunct="1">
              <a:defRPr kumimoji="0" sz="1200" kern="1200">
                <a:solidFill>
                  <a:schemeClr val="bg2">
                    <a:shade val="50000"/>
                    <a:satMod val="200000"/>
                  </a:schemeClr>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t>ajib fik udinus</a:t>
            </a:r>
            <a:endParaRPr kumimoji="0" lang="en-US"/>
          </a:p>
        </p:txBody>
      </p:sp>
      <p:sp>
        <p:nvSpPr>
          <p:cNvPr id="5" name="Slide Number Placeholder 4">
            <a:extLst>
              <a:ext uri="{FF2B5EF4-FFF2-40B4-BE49-F238E27FC236}">
                <a16:creationId xmlns:a16="http://schemas.microsoft.com/office/drawing/2014/main" id="{B5A57531-F6D8-44A7-9FEC-D7CBDB025E29}"/>
              </a:ext>
            </a:extLst>
          </p:cNvPr>
          <p:cNvSpPr>
            <a:spLocks noGrp="1"/>
          </p:cNvSpPr>
          <p:nvPr>
            <p:ph type="sldNum" sz="quarter" idx="10"/>
          </p:nvPr>
        </p:nvSpPr>
        <p:spPr/>
        <p:txBody>
          <a:bodyPr/>
          <a:lstStyle/>
          <a:p>
            <a:pPr>
              <a:defRPr/>
            </a:pPr>
            <a:fld id="{6CCB9EDC-F6F7-4BFA-897C-C35E45C7E461}" type="slidenum">
              <a:rPr lang="en-US" altLang="en-US" smtClean="0"/>
              <a:pPr>
                <a:defRPr/>
              </a:pPr>
              <a:t>42</a:t>
            </a:fld>
            <a:endParaRPr lang="en-US" altLang="en-US"/>
          </a:p>
        </p:txBody>
      </p:sp>
    </p:spTree>
  </p:cSld>
  <p:clrMapOvr>
    <a:masterClrMapping/>
  </p:clrMapOvr>
  <p:transition advClick="0">
    <p:newsflash/>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err="1">
                <a:latin typeface="Verdana" pitchFamily="34" charset="0"/>
              </a:rPr>
              <a:t>Promosi</a:t>
            </a:r>
            <a:r>
              <a:rPr lang="en-US" sz="3600" b="1" dirty="0">
                <a:latin typeface="Verdana" pitchFamily="34" charset="0"/>
              </a:rPr>
              <a:t> </a:t>
            </a:r>
            <a:r>
              <a:rPr lang="en-US" sz="3600" b="1" dirty="0" err="1">
                <a:latin typeface="Verdana" pitchFamily="34" charset="0"/>
              </a:rPr>
              <a:t>dan</a:t>
            </a:r>
            <a:r>
              <a:rPr lang="en-US" sz="3600" b="1" dirty="0">
                <a:latin typeface="Verdana" pitchFamily="34" charset="0"/>
              </a:rPr>
              <a:t> Type-Casting(3)</a:t>
            </a:r>
            <a:endParaRPr lang="en-US" sz="4000" dirty="0"/>
          </a:p>
        </p:txBody>
      </p:sp>
      <p:sp>
        <p:nvSpPr>
          <p:cNvPr id="3" name="Content Placeholder 2"/>
          <p:cNvSpPr>
            <a:spLocks noGrp="1"/>
          </p:cNvSpPr>
          <p:nvPr>
            <p:ph idx="1"/>
          </p:nvPr>
        </p:nvSpPr>
        <p:spPr/>
        <p:txBody>
          <a:bodyPr>
            <a:normAutofit/>
          </a:bodyPr>
          <a:lstStyle/>
          <a:p>
            <a:r>
              <a:rPr lang="en-US" sz="2000" b="0" dirty="0">
                <a:effectLst/>
                <a:latin typeface="Verdana" pitchFamily="34" charset="0"/>
              </a:rPr>
              <a:t>Type-Casting </a:t>
            </a:r>
            <a:r>
              <a:rPr lang="en-US" sz="2000" b="0" dirty="0" err="1">
                <a:effectLst/>
                <a:latin typeface="Verdana" pitchFamily="34" charset="0"/>
              </a:rPr>
              <a:t>merupakan</a:t>
            </a:r>
            <a:r>
              <a:rPr lang="en-US" sz="2000" b="0" dirty="0">
                <a:effectLst/>
                <a:latin typeface="Verdana" pitchFamily="34" charset="0"/>
              </a:rPr>
              <a:t> </a:t>
            </a:r>
            <a:r>
              <a:rPr lang="en-US" sz="2000" b="0" dirty="0" err="1">
                <a:effectLst/>
                <a:latin typeface="Verdana" pitchFamily="34" charset="0"/>
              </a:rPr>
              <a:t>proses</a:t>
            </a:r>
            <a:r>
              <a:rPr lang="en-US" sz="2000" b="0" dirty="0">
                <a:effectLst/>
                <a:latin typeface="Verdana" pitchFamily="34" charset="0"/>
              </a:rPr>
              <a:t> </a:t>
            </a:r>
            <a:r>
              <a:rPr lang="en-US" sz="2000" b="0" dirty="0" err="1">
                <a:effectLst/>
                <a:latin typeface="Verdana" pitchFamily="34" charset="0"/>
              </a:rPr>
              <a:t>pemotongan</a:t>
            </a:r>
            <a:r>
              <a:rPr lang="en-US" sz="2000" b="0" dirty="0">
                <a:effectLst/>
                <a:latin typeface="Verdana" pitchFamily="34" charset="0"/>
              </a:rPr>
              <a:t> bit </a:t>
            </a:r>
          </a:p>
          <a:p>
            <a:pPr lvl="1"/>
            <a:r>
              <a:rPr lang="en-US" sz="1800" b="0" dirty="0" err="1">
                <a:effectLst/>
                <a:latin typeface="Verdana" pitchFamily="34" charset="0"/>
              </a:rPr>
              <a:t>Misalnya</a:t>
            </a:r>
            <a:r>
              <a:rPr lang="en-US" sz="1800" b="0" dirty="0">
                <a:effectLst/>
                <a:latin typeface="Verdana" pitchFamily="34" charset="0"/>
              </a:rPr>
              <a:t> : Type-casting </a:t>
            </a:r>
            <a:r>
              <a:rPr lang="en-US" sz="1800" b="0" dirty="0" err="1">
                <a:effectLst/>
                <a:latin typeface="Verdana" pitchFamily="34" charset="0"/>
              </a:rPr>
              <a:t>dari</a:t>
            </a:r>
            <a:r>
              <a:rPr lang="en-US" sz="1800" b="0" dirty="0">
                <a:effectLst/>
                <a:latin typeface="Verdana" pitchFamily="34" charset="0"/>
              </a:rPr>
              <a:t> </a:t>
            </a:r>
            <a:r>
              <a:rPr lang="en-US" sz="1800" b="0" i="1" dirty="0">
                <a:effectLst/>
                <a:latin typeface="Verdana" pitchFamily="34" charset="0"/>
              </a:rPr>
              <a:t>float</a:t>
            </a:r>
            <a:r>
              <a:rPr lang="en-US" sz="1800" b="0" dirty="0">
                <a:effectLst/>
                <a:latin typeface="Verdana" pitchFamily="34" charset="0"/>
              </a:rPr>
              <a:t> </a:t>
            </a:r>
            <a:r>
              <a:rPr lang="en-US" sz="1800" b="0" dirty="0" err="1">
                <a:effectLst/>
                <a:latin typeface="Verdana" pitchFamily="34" charset="0"/>
              </a:rPr>
              <a:t>ke</a:t>
            </a:r>
            <a:r>
              <a:rPr lang="en-US" sz="1800" b="0" dirty="0">
                <a:effectLst/>
                <a:latin typeface="Verdana" pitchFamily="34" charset="0"/>
              </a:rPr>
              <a:t> </a:t>
            </a:r>
            <a:r>
              <a:rPr lang="en-US" sz="1800" b="0" i="1" dirty="0" err="1">
                <a:effectLst/>
                <a:latin typeface="Verdana" pitchFamily="34" charset="0"/>
              </a:rPr>
              <a:t>int</a:t>
            </a:r>
            <a:endParaRPr lang="en-US" sz="1800" b="0" i="1" dirty="0">
              <a:effectLst/>
              <a:latin typeface="Verdana" pitchFamily="34" charset="0"/>
            </a:endParaRPr>
          </a:p>
          <a:p>
            <a:pPr lvl="1"/>
            <a:endParaRPr lang="en-US" sz="1800" b="0" dirty="0">
              <a:effectLst/>
              <a:latin typeface="Verdana" pitchFamily="34" charset="0"/>
            </a:endParaRPr>
          </a:p>
          <a:p>
            <a:pPr lvl="1"/>
            <a:endParaRPr lang="en-US" sz="1800" b="0" dirty="0">
              <a:effectLst/>
              <a:latin typeface="Verdana" pitchFamily="34" charset="0"/>
            </a:endParaRPr>
          </a:p>
          <a:p>
            <a:pPr lvl="1"/>
            <a:endParaRPr lang="en-US" sz="1800" b="0" dirty="0">
              <a:effectLst/>
              <a:latin typeface="Verdana" pitchFamily="34" charset="0"/>
            </a:endParaRPr>
          </a:p>
          <a:p>
            <a:pPr lvl="1"/>
            <a:endParaRPr lang="en-US" sz="1800" b="0" dirty="0">
              <a:effectLst/>
              <a:latin typeface="Verdana" pitchFamily="34" charset="0"/>
            </a:endParaRPr>
          </a:p>
          <a:p>
            <a:pPr lvl="1"/>
            <a:endParaRPr lang="en-US" sz="1800" b="0" dirty="0">
              <a:effectLst/>
              <a:latin typeface="Verdana" pitchFamily="34" charset="0"/>
            </a:endParaRPr>
          </a:p>
          <a:p>
            <a:pPr lvl="1"/>
            <a:endParaRPr lang="en-US" sz="1800" b="0" dirty="0">
              <a:effectLst/>
              <a:latin typeface="Verdana" pitchFamily="34" charset="0"/>
            </a:endParaRPr>
          </a:p>
          <a:p>
            <a:pPr lvl="1"/>
            <a:r>
              <a:rPr lang="en-US" sz="1800" b="0" dirty="0" err="1">
                <a:effectLst/>
                <a:latin typeface="Verdana" pitchFamily="34" charset="0"/>
              </a:rPr>
              <a:t>Contoh</a:t>
            </a:r>
            <a:r>
              <a:rPr lang="en-US" sz="1800" b="0" dirty="0">
                <a:effectLst/>
                <a:latin typeface="Verdana" pitchFamily="34" charset="0"/>
              </a:rPr>
              <a:t> : </a:t>
            </a:r>
          </a:p>
          <a:p>
            <a:pPr lvl="1">
              <a:buFont typeface="Wingdings" pitchFamily="2" charset="2"/>
              <a:buNone/>
            </a:pPr>
            <a:r>
              <a:rPr lang="en-US" sz="1600" b="0" dirty="0">
                <a:effectLst/>
                <a:latin typeface="Verdana" pitchFamily="34" charset="0"/>
              </a:rPr>
              <a:t>			</a:t>
            </a:r>
            <a:r>
              <a:rPr lang="en-US" sz="1600" b="0" dirty="0" err="1">
                <a:effectLst/>
                <a:latin typeface="Verdana" pitchFamily="34" charset="0"/>
              </a:rPr>
              <a:t>int</a:t>
            </a:r>
            <a:r>
              <a:rPr lang="en-US" sz="1600" b="0" dirty="0">
                <a:effectLst/>
                <a:latin typeface="Verdana" pitchFamily="34" charset="0"/>
              </a:rPr>
              <a:t> num1;</a:t>
            </a:r>
          </a:p>
          <a:p>
            <a:pPr lvl="1">
              <a:buFont typeface="Wingdings" pitchFamily="2" charset="2"/>
              <a:buNone/>
            </a:pPr>
            <a:r>
              <a:rPr lang="en-US" sz="1600" b="0" dirty="0">
                <a:effectLst/>
                <a:latin typeface="Verdana" pitchFamily="34" charset="0"/>
              </a:rPr>
              <a:t>			long num2 = 123987654321L;</a:t>
            </a:r>
          </a:p>
          <a:p>
            <a:pPr lvl="1">
              <a:buFont typeface="Wingdings" pitchFamily="2" charset="2"/>
              <a:buNone/>
            </a:pPr>
            <a:r>
              <a:rPr lang="en-US" sz="1600" b="0" dirty="0">
                <a:effectLst/>
                <a:latin typeface="Verdana" pitchFamily="34" charset="0"/>
              </a:rPr>
              <a:t>			num1 = (</a:t>
            </a:r>
            <a:r>
              <a:rPr lang="en-US" sz="1600" b="0" dirty="0" err="1">
                <a:effectLst/>
                <a:latin typeface="Verdana" pitchFamily="34" charset="0"/>
              </a:rPr>
              <a:t>int</a:t>
            </a:r>
            <a:r>
              <a:rPr lang="en-US" sz="1600" b="0" dirty="0">
                <a:effectLst/>
                <a:latin typeface="Verdana" pitchFamily="34" charset="0"/>
              </a:rPr>
              <a:t>)(num2);</a:t>
            </a:r>
          </a:p>
          <a:p>
            <a:pPr lvl="1">
              <a:buFont typeface="Wingdings" pitchFamily="2" charset="2"/>
              <a:buNone/>
            </a:pPr>
            <a:endParaRPr lang="en-US" sz="1600" b="0" dirty="0">
              <a:effectLst/>
              <a:latin typeface="Verdana" pitchFamily="34" charset="0"/>
            </a:endParaRPr>
          </a:p>
          <a:p>
            <a:pPr lvl="1">
              <a:buFont typeface="Wingdings" pitchFamily="2" charset="2"/>
              <a:buNone/>
            </a:pPr>
            <a:r>
              <a:rPr lang="en-US" sz="1600" b="0" dirty="0">
                <a:effectLst/>
                <a:latin typeface="Verdana" pitchFamily="34" charset="0"/>
              </a:rPr>
              <a:t>                   num1 </a:t>
            </a:r>
            <a:r>
              <a:rPr lang="en-US" sz="1600" b="0" dirty="0" err="1">
                <a:effectLst/>
                <a:latin typeface="Verdana" pitchFamily="34" charset="0"/>
              </a:rPr>
              <a:t>akan</a:t>
            </a:r>
            <a:r>
              <a:rPr lang="en-US" sz="1600" b="0" dirty="0">
                <a:effectLst/>
                <a:latin typeface="Verdana" pitchFamily="34" charset="0"/>
              </a:rPr>
              <a:t> </a:t>
            </a:r>
            <a:r>
              <a:rPr lang="en-US" sz="1600" b="0" dirty="0" err="1">
                <a:effectLst/>
                <a:latin typeface="Verdana" pitchFamily="34" charset="0"/>
              </a:rPr>
              <a:t>bernilai</a:t>
            </a:r>
            <a:r>
              <a:rPr lang="en-US" sz="1600" b="0" dirty="0">
                <a:effectLst/>
                <a:latin typeface="Verdana" pitchFamily="34" charset="0"/>
              </a:rPr>
              <a:t> -566397263</a:t>
            </a:r>
            <a:endParaRPr lang="en-US" b="0" dirty="0">
              <a:effectLst/>
            </a:endParaRPr>
          </a:p>
        </p:txBody>
      </p:sp>
      <p:graphicFrame>
        <p:nvGraphicFramePr>
          <p:cNvPr id="5122" name="Object 2"/>
          <p:cNvGraphicFramePr>
            <a:graphicFrameLocks noChangeAspect="1"/>
          </p:cNvGraphicFramePr>
          <p:nvPr>
            <p:extLst>
              <p:ext uri="{D42A27DB-BD31-4B8C-83A1-F6EECF244321}">
                <p14:modId xmlns:p14="http://schemas.microsoft.com/office/powerpoint/2010/main" val="1576113386"/>
              </p:ext>
            </p:extLst>
          </p:nvPr>
        </p:nvGraphicFramePr>
        <p:xfrm>
          <a:off x="2362200" y="2286000"/>
          <a:ext cx="5638800" cy="1706563"/>
        </p:xfrm>
        <a:graphic>
          <a:graphicData uri="http://schemas.openxmlformats.org/presentationml/2006/ole">
            <mc:AlternateContent xmlns:mc="http://schemas.openxmlformats.org/markup-compatibility/2006">
              <mc:Choice xmlns:v="urn:schemas-microsoft-com:vml" Requires="v">
                <p:oleObj name="Visio" r:id="rId2" imgW="4804258" imgH="1449019" progId="Visio.Drawing.11">
                  <p:embed/>
                </p:oleObj>
              </mc:Choice>
              <mc:Fallback>
                <p:oleObj name="Visio" r:id="rId2" imgW="4804258" imgH="1449019" progId="Visio.Drawing.11">
                  <p:embed/>
                  <p:pic>
                    <p:nvPicPr>
                      <p:cNvPr id="5122"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2286000"/>
                        <a:ext cx="5638800" cy="1706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Footer Placeholder 4"/>
          <p:cNvSpPr>
            <a:spLocks noGrp="1"/>
          </p:cNvSpPr>
          <p:nvPr>
            <p:ph type="ftr" sz="quarter" idx="11"/>
          </p:nvPr>
        </p:nvSpPr>
        <p:spPr>
          <a:xfrm>
            <a:off x="5715000" y="6305550"/>
            <a:ext cx="2895600" cy="476250"/>
          </a:xfrm>
          <a:prstGeom prst="rect">
            <a:avLst/>
          </a:prstGeom>
        </p:spPr>
        <p:txBody>
          <a:bodyPr anchor="b"/>
          <a:lstStyle>
            <a:defPPr>
              <a:defRPr lang="en-US"/>
            </a:defPPr>
            <a:lvl1pPr marL="0" algn="l" defTabSz="914400" rtl="0" eaLnBrk="1" latinLnBrk="0" hangingPunct="1">
              <a:defRPr kumimoji="0" sz="1200" kern="1200">
                <a:solidFill>
                  <a:schemeClr val="bg2">
                    <a:shade val="50000"/>
                    <a:satMod val="200000"/>
                  </a:schemeClr>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t>ajib fik udinus</a:t>
            </a:r>
            <a:endParaRPr kumimoji="0" lang="en-US"/>
          </a:p>
        </p:txBody>
      </p:sp>
      <p:sp>
        <p:nvSpPr>
          <p:cNvPr id="4" name="Slide Number Placeholder 3">
            <a:extLst>
              <a:ext uri="{FF2B5EF4-FFF2-40B4-BE49-F238E27FC236}">
                <a16:creationId xmlns:a16="http://schemas.microsoft.com/office/drawing/2014/main" id="{173BF892-AA34-4714-871D-C0F3C1B9898D}"/>
              </a:ext>
            </a:extLst>
          </p:cNvPr>
          <p:cNvSpPr>
            <a:spLocks noGrp="1"/>
          </p:cNvSpPr>
          <p:nvPr>
            <p:ph type="sldNum" sz="quarter" idx="10"/>
          </p:nvPr>
        </p:nvSpPr>
        <p:spPr/>
        <p:txBody>
          <a:bodyPr/>
          <a:lstStyle/>
          <a:p>
            <a:pPr>
              <a:defRPr/>
            </a:pPr>
            <a:fld id="{6CCB9EDC-F6F7-4BFA-897C-C35E45C7E461}" type="slidenum">
              <a:rPr lang="en-US" altLang="en-US" smtClean="0"/>
              <a:pPr>
                <a:defRPr/>
              </a:pPr>
              <a:t>43</a:t>
            </a:fld>
            <a:endParaRPr lang="en-US" altLang="en-US"/>
          </a:p>
        </p:txBody>
      </p:sp>
    </p:spTree>
  </p:cSld>
  <p:clrMapOvr>
    <a:masterClrMapping/>
  </p:clrMapOvr>
  <p:transition advClick="0">
    <p:newsfla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3825"/>
            <a:ext cx="8382000" cy="762000"/>
          </a:xfrm>
        </p:spPr>
        <p:txBody>
          <a:bodyPr>
            <a:normAutofit fontScale="90000"/>
          </a:bodyPr>
          <a:lstStyle/>
          <a:p>
            <a:r>
              <a:rPr lang="en-US" sz="3600" b="1" dirty="0" err="1">
                <a:latin typeface="Verdana" pitchFamily="34" charset="0"/>
              </a:rPr>
              <a:t>Beberapa</a:t>
            </a:r>
            <a:r>
              <a:rPr lang="en-US" sz="3600" b="1" dirty="0">
                <a:latin typeface="Verdana" pitchFamily="34" charset="0"/>
              </a:rPr>
              <a:t> </a:t>
            </a:r>
            <a:r>
              <a:rPr lang="en-US" sz="3600" b="1" dirty="0" err="1">
                <a:latin typeface="Verdana" pitchFamily="34" charset="0"/>
              </a:rPr>
              <a:t>Catatan</a:t>
            </a:r>
            <a:r>
              <a:rPr lang="en-US" sz="3600" b="1" dirty="0">
                <a:latin typeface="Verdana" pitchFamily="34" charset="0"/>
              </a:rPr>
              <a:t> </a:t>
            </a:r>
            <a:r>
              <a:rPr lang="en-US" sz="3600" b="1" dirty="0" err="1">
                <a:latin typeface="Verdana" pitchFamily="34" charset="0"/>
              </a:rPr>
              <a:t>Promosi</a:t>
            </a:r>
            <a:r>
              <a:rPr lang="en-US" sz="3600" b="1" dirty="0">
                <a:latin typeface="Verdana" pitchFamily="34" charset="0"/>
              </a:rPr>
              <a:t> &amp; Casting (1)</a:t>
            </a:r>
            <a:endParaRPr lang="en-US" dirty="0"/>
          </a:p>
        </p:txBody>
      </p:sp>
      <p:sp>
        <p:nvSpPr>
          <p:cNvPr id="3" name="Content Placeholder 2"/>
          <p:cNvSpPr>
            <a:spLocks noGrp="1"/>
          </p:cNvSpPr>
          <p:nvPr>
            <p:ph idx="1"/>
          </p:nvPr>
        </p:nvSpPr>
        <p:spPr>
          <a:xfrm>
            <a:off x="457200" y="1608137"/>
            <a:ext cx="8229600" cy="4792663"/>
          </a:xfrm>
        </p:spPr>
        <p:txBody>
          <a:bodyPr>
            <a:normAutofit lnSpcReduction="10000"/>
          </a:bodyPr>
          <a:lstStyle/>
          <a:p>
            <a:r>
              <a:rPr lang="en-US" sz="2000" b="0" dirty="0" err="1">
                <a:effectLst/>
                <a:latin typeface="Verdana" pitchFamily="34" charset="0"/>
              </a:rPr>
              <a:t>Operasi</a:t>
            </a:r>
            <a:r>
              <a:rPr lang="en-US" sz="2000" b="0" dirty="0">
                <a:effectLst/>
                <a:latin typeface="Verdana" pitchFamily="34" charset="0"/>
              </a:rPr>
              <a:t> </a:t>
            </a:r>
            <a:r>
              <a:rPr lang="en-US" sz="2000" b="0" dirty="0" err="1">
                <a:effectLst/>
                <a:latin typeface="Verdana" pitchFamily="34" charset="0"/>
              </a:rPr>
              <a:t>Aritmatika</a:t>
            </a:r>
            <a:r>
              <a:rPr lang="en-US" sz="2000" b="0" dirty="0">
                <a:effectLst/>
                <a:latin typeface="Verdana" pitchFamily="34" charset="0"/>
              </a:rPr>
              <a:t> </a:t>
            </a:r>
            <a:r>
              <a:rPr lang="en-US" sz="2000" b="0" dirty="0" err="1">
                <a:effectLst/>
                <a:latin typeface="Verdana" pitchFamily="34" charset="0"/>
              </a:rPr>
              <a:t>Menghasilkan</a:t>
            </a:r>
            <a:r>
              <a:rPr lang="en-US" sz="2000" b="0" dirty="0">
                <a:effectLst/>
                <a:latin typeface="Verdana" pitchFamily="34" charset="0"/>
              </a:rPr>
              <a:t> </a:t>
            </a:r>
            <a:r>
              <a:rPr lang="en-US" sz="2000" b="0" dirty="0" err="1">
                <a:effectLst/>
                <a:latin typeface="Verdana" pitchFamily="34" charset="0"/>
              </a:rPr>
              <a:t>Nilai</a:t>
            </a:r>
            <a:r>
              <a:rPr lang="en-US" sz="2000" b="0" dirty="0">
                <a:effectLst/>
                <a:latin typeface="Verdana" pitchFamily="34" charset="0"/>
              </a:rPr>
              <a:t> </a:t>
            </a:r>
            <a:r>
              <a:rPr lang="en-US" sz="2000" b="0" dirty="0" err="1">
                <a:effectLst/>
                <a:latin typeface="Verdana" pitchFamily="34" charset="0"/>
              </a:rPr>
              <a:t>di</a:t>
            </a:r>
            <a:r>
              <a:rPr lang="en-US" sz="2000" b="0" dirty="0">
                <a:effectLst/>
                <a:latin typeface="Verdana" pitchFamily="34" charset="0"/>
              </a:rPr>
              <a:t> </a:t>
            </a:r>
            <a:r>
              <a:rPr lang="en-US" sz="2000" b="0" dirty="0" err="1">
                <a:effectLst/>
                <a:latin typeface="Verdana" pitchFamily="34" charset="0"/>
              </a:rPr>
              <a:t>Luar</a:t>
            </a:r>
            <a:r>
              <a:rPr lang="en-US" sz="2000" b="0" dirty="0">
                <a:effectLst/>
                <a:latin typeface="Verdana" pitchFamily="34" charset="0"/>
              </a:rPr>
              <a:t> Batas </a:t>
            </a:r>
            <a:r>
              <a:rPr lang="en-US" sz="2000" b="0" dirty="0" err="1">
                <a:effectLst/>
                <a:latin typeface="Verdana" pitchFamily="34" charset="0"/>
              </a:rPr>
              <a:t>Tipe</a:t>
            </a:r>
            <a:r>
              <a:rPr lang="en-US" sz="2000" b="0" dirty="0">
                <a:effectLst/>
                <a:latin typeface="Verdana" pitchFamily="34" charset="0"/>
              </a:rPr>
              <a:t> Data</a:t>
            </a:r>
          </a:p>
          <a:p>
            <a:pPr lvl="1"/>
            <a:r>
              <a:rPr lang="en-US" sz="1800" b="0" dirty="0" err="1">
                <a:effectLst/>
                <a:latin typeface="Verdana" pitchFamily="34" charset="0"/>
              </a:rPr>
              <a:t>Contoh</a:t>
            </a:r>
            <a:r>
              <a:rPr lang="en-US" sz="1800" b="0" dirty="0">
                <a:effectLst/>
                <a:latin typeface="Verdana" pitchFamily="34" charset="0"/>
              </a:rPr>
              <a:t> :</a:t>
            </a:r>
          </a:p>
          <a:p>
            <a:pPr lvl="1">
              <a:buFont typeface="Wingdings" pitchFamily="2" charset="2"/>
              <a:buNone/>
            </a:pPr>
            <a:r>
              <a:rPr lang="en-US" sz="1800" b="0" dirty="0">
                <a:effectLst/>
              </a:rPr>
              <a:t>			</a:t>
            </a:r>
            <a:r>
              <a:rPr lang="en-US" sz="1600" b="0" dirty="0" err="1">
                <a:effectLst/>
                <a:latin typeface="Verdana" pitchFamily="34" charset="0"/>
              </a:rPr>
              <a:t>int</a:t>
            </a:r>
            <a:r>
              <a:rPr lang="en-US" sz="1600" b="0" dirty="0">
                <a:effectLst/>
                <a:latin typeface="Verdana" pitchFamily="34" charset="0"/>
              </a:rPr>
              <a:t> a = 55555;</a:t>
            </a:r>
          </a:p>
          <a:p>
            <a:pPr lvl="1">
              <a:buFont typeface="Wingdings" pitchFamily="2" charset="2"/>
              <a:buNone/>
            </a:pPr>
            <a:r>
              <a:rPr lang="en-US" sz="1600" b="0" dirty="0">
                <a:effectLst/>
                <a:latin typeface="Verdana" pitchFamily="34" charset="0"/>
              </a:rPr>
              <a:t>			</a:t>
            </a:r>
            <a:r>
              <a:rPr lang="en-US" sz="1600" b="0" dirty="0" err="1">
                <a:effectLst/>
                <a:latin typeface="Verdana" pitchFamily="34" charset="0"/>
              </a:rPr>
              <a:t>int</a:t>
            </a:r>
            <a:r>
              <a:rPr lang="en-US" sz="1600" b="0" dirty="0">
                <a:effectLst/>
                <a:latin typeface="Verdana" pitchFamily="34" charset="0"/>
              </a:rPr>
              <a:t>  b =  66666;</a:t>
            </a:r>
          </a:p>
          <a:p>
            <a:pPr lvl="1">
              <a:buFont typeface="Wingdings" pitchFamily="2" charset="2"/>
              <a:buNone/>
            </a:pPr>
            <a:r>
              <a:rPr lang="en-US" sz="1600" b="0" dirty="0">
                <a:effectLst/>
                <a:latin typeface="Verdana" pitchFamily="34" charset="0"/>
              </a:rPr>
              <a:t>			</a:t>
            </a:r>
            <a:r>
              <a:rPr lang="en-US" sz="1600" b="0" dirty="0" err="1">
                <a:effectLst/>
                <a:latin typeface="Verdana" pitchFamily="34" charset="0"/>
              </a:rPr>
              <a:t>int</a:t>
            </a:r>
            <a:r>
              <a:rPr lang="en-US" sz="1600" b="0" dirty="0">
                <a:effectLst/>
                <a:latin typeface="Verdana" pitchFamily="34" charset="0"/>
              </a:rPr>
              <a:t>  c = a * b							</a:t>
            </a:r>
            <a:r>
              <a:rPr lang="en-US" sz="1600" b="0" dirty="0" err="1">
                <a:effectLst/>
                <a:latin typeface="Verdana" pitchFamily="34" charset="0"/>
              </a:rPr>
              <a:t>System.out.println</a:t>
            </a:r>
            <a:r>
              <a:rPr lang="en-US" sz="1600" b="0" dirty="0">
                <a:effectLst/>
                <a:latin typeface="Verdana" pitchFamily="34" charset="0"/>
              </a:rPr>
              <a:t>(c);</a:t>
            </a:r>
          </a:p>
          <a:p>
            <a:pPr lvl="1">
              <a:buFont typeface="Wingdings" pitchFamily="2" charset="2"/>
              <a:buNone/>
            </a:pPr>
            <a:r>
              <a:rPr lang="en-US" sz="1600" b="0" dirty="0">
                <a:effectLst/>
                <a:latin typeface="Verdana" pitchFamily="34" charset="0"/>
              </a:rPr>
              <a:t>		Output : -591337666 ( != 55555 * 66666 )</a:t>
            </a:r>
          </a:p>
          <a:p>
            <a:pPr lvl="1">
              <a:buFont typeface="Wingdings" pitchFamily="2" charset="2"/>
              <a:buNone/>
            </a:pPr>
            <a:r>
              <a:rPr lang="en-US" sz="1600" b="0" dirty="0">
                <a:effectLst/>
                <a:latin typeface="Verdana" pitchFamily="34" charset="0"/>
              </a:rPr>
              <a:t>	  </a:t>
            </a:r>
            <a:r>
              <a:rPr lang="en-US" sz="1600" b="0" dirty="0" err="1">
                <a:effectLst/>
                <a:latin typeface="Verdana" pitchFamily="34" charset="0"/>
              </a:rPr>
              <a:t>Solusi</a:t>
            </a:r>
            <a:r>
              <a:rPr lang="en-US" sz="1600" b="0" dirty="0">
                <a:effectLst/>
                <a:latin typeface="Verdana" pitchFamily="34" charset="0"/>
              </a:rPr>
              <a:t> :</a:t>
            </a:r>
          </a:p>
          <a:p>
            <a:pPr lvl="1">
              <a:buFont typeface="Wingdings" pitchFamily="2" charset="2"/>
              <a:buNone/>
            </a:pPr>
            <a:r>
              <a:rPr lang="en-US" sz="1800" b="0" dirty="0">
                <a:effectLst/>
              </a:rPr>
              <a:t>			</a:t>
            </a:r>
            <a:r>
              <a:rPr lang="en-US" sz="1600" b="0" dirty="0" err="1">
                <a:effectLst/>
              </a:rPr>
              <a:t>int</a:t>
            </a:r>
            <a:r>
              <a:rPr lang="en-US" sz="1600" b="0" dirty="0">
                <a:effectLst/>
              </a:rPr>
              <a:t> a = 55555;</a:t>
            </a:r>
          </a:p>
          <a:p>
            <a:pPr lvl="1">
              <a:buFont typeface="Wingdings" pitchFamily="2" charset="2"/>
              <a:buNone/>
            </a:pPr>
            <a:r>
              <a:rPr lang="en-US" sz="1600" b="0" dirty="0">
                <a:effectLst/>
              </a:rPr>
              <a:t>			long  b =  66666;</a:t>
            </a:r>
          </a:p>
          <a:p>
            <a:pPr lvl="1">
              <a:buFont typeface="Wingdings" pitchFamily="2" charset="2"/>
              <a:buNone/>
            </a:pPr>
            <a:r>
              <a:rPr lang="en-US" sz="1600" b="0" dirty="0">
                <a:effectLst/>
              </a:rPr>
              <a:t>			long  c = a * b;</a:t>
            </a:r>
          </a:p>
          <a:p>
            <a:pPr lvl="1">
              <a:buFont typeface="Wingdings" pitchFamily="2" charset="2"/>
              <a:buNone/>
            </a:pPr>
            <a:r>
              <a:rPr lang="en-US" sz="1600" b="0" dirty="0">
                <a:effectLst/>
              </a:rPr>
              <a:t>			</a:t>
            </a:r>
            <a:r>
              <a:rPr lang="en-US" sz="1600" b="0" dirty="0" err="1">
                <a:effectLst/>
              </a:rPr>
              <a:t>System.out.println</a:t>
            </a:r>
            <a:r>
              <a:rPr lang="en-US" sz="1600" b="0" dirty="0">
                <a:effectLst/>
              </a:rPr>
              <a:t>(c);</a:t>
            </a:r>
          </a:p>
          <a:p>
            <a:pPr lvl="1">
              <a:buFont typeface="Wingdings" pitchFamily="2" charset="2"/>
              <a:buNone/>
            </a:pPr>
            <a:r>
              <a:rPr lang="en-US" sz="1600" b="0" dirty="0">
                <a:effectLst/>
                <a:latin typeface="Verdana" pitchFamily="34" charset="0"/>
              </a:rPr>
              <a:t>      Output : </a:t>
            </a:r>
            <a:r>
              <a:rPr lang="en-US" sz="1800" b="0" dirty="0">
                <a:effectLst/>
              </a:rPr>
              <a:t>3703629630 </a:t>
            </a:r>
            <a:r>
              <a:rPr lang="en-US" sz="1600" b="0" dirty="0">
                <a:effectLst/>
                <a:latin typeface="Verdana" pitchFamily="34" charset="0"/>
              </a:rPr>
              <a:t>( = 55555 * 66666 )</a:t>
            </a:r>
          </a:p>
          <a:p>
            <a:pPr>
              <a:buFont typeface="Wingdings" pitchFamily="2" charset="2"/>
              <a:buNone/>
            </a:pPr>
            <a:r>
              <a:rPr lang="en-US" b="0" dirty="0">
                <a:effectLst/>
                <a:latin typeface="Verdana" pitchFamily="34" charset="0"/>
              </a:rPr>
              <a:t>	</a:t>
            </a:r>
          </a:p>
          <a:p>
            <a:pPr>
              <a:buNone/>
            </a:pPr>
            <a:endParaRPr lang="en-US" b="0" dirty="0">
              <a:effectLst/>
            </a:endParaRPr>
          </a:p>
        </p:txBody>
      </p:sp>
      <p:sp>
        <p:nvSpPr>
          <p:cNvPr id="4" name="Footer Placeholder 3"/>
          <p:cNvSpPr>
            <a:spLocks noGrp="1"/>
          </p:cNvSpPr>
          <p:nvPr>
            <p:ph type="ftr" sz="quarter" idx="11"/>
          </p:nvPr>
        </p:nvSpPr>
        <p:spPr>
          <a:xfrm>
            <a:off x="5715000" y="6305550"/>
            <a:ext cx="2895600" cy="476250"/>
          </a:xfrm>
          <a:prstGeom prst="rect">
            <a:avLst/>
          </a:prstGeom>
        </p:spPr>
        <p:txBody>
          <a:bodyPr anchor="b"/>
          <a:lstStyle>
            <a:defPPr>
              <a:defRPr lang="en-US"/>
            </a:defPPr>
            <a:lvl1pPr marL="0" algn="l" defTabSz="914400" rtl="0" eaLnBrk="1" latinLnBrk="0" hangingPunct="1">
              <a:defRPr kumimoji="0" sz="1200" kern="1200">
                <a:solidFill>
                  <a:schemeClr val="bg2">
                    <a:shade val="50000"/>
                    <a:satMod val="200000"/>
                  </a:schemeClr>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t>ajib fik udinus</a:t>
            </a:r>
            <a:endParaRPr kumimoji="0" lang="en-US"/>
          </a:p>
        </p:txBody>
      </p:sp>
      <p:sp>
        <p:nvSpPr>
          <p:cNvPr id="5" name="Slide Number Placeholder 4">
            <a:extLst>
              <a:ext uri="{FF2B5EF4-FFF2-40B4-BE49-F238E27FC236}">
                <a16:creationId xmlns:a16="http://schemas.microsoft.com/office/drawing/2014/main" id="{5C9FE43D-36A3-43E9-B778-3C4C947FF0AC}"/>
              </a:ext>
            </a:extLst>
          </p:cNvPr>
          <p:cNvSpPr>
            <a:spLocks noGrp="1"/>
          </p:cNvSpPr>
          <p:nvPr>
            <p:ph type="sldNum" sz="quarter" idx="10"/>
          </p:nvPr>
        </p:nvSpPr>
        <p:spPr/>
        <p:txBody>
          <a:bodyPr/>
          <a:lstStyle/>
          <a:p>
            <a:pPr>
              <a:defRPr/>
            </a:pPr>
            <a:fld id="{6CCB9EDC-F6F7-4BFA-897C-C35E45C7E461}" type="slidenum">
              <a:rPr lang="en-US" altLang="en-US" smtClean="0"/>
              <a:pPr>
                <a:defRPr/>
              </a:pPr>
              <a:t>44</a:t>
            </a:fld>
            <a:endParaRPr lang="en-US" altLang="en-US"/>
          </a:p>
        </p:txBody>
      </p:sp>
    </p:spTree>
  </p:cSld>
  <p:clrMapOvr>
    <a:masterClrMapping/>
  </p:clrMapOvr>
  <p:transition advClick="0">
    <p:newsflash/>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382000" cy="762000"/>
          </a:xfrm>
        </p:spPr>
        <p:txBody>
          <a:bodyPr>
            <a:normAutofit fontScale="90000"/>
          </a:bodyPr>
          <a:lstStyle/>
          <a:p>
            <a:r>
              <a:rPr lang="en-US" sz="4400" b="1" dirty="0" err="1">
                <a:latin typeface="Verdana" pitchFamily="34" charset="0"/>
              </a:rPr>
              <a:t>Beberapa</a:t>
            </a:r>
            <a:r>
              <a:rPr lang="en-US" sz="4400" b="1" dirty="0">
                <a:latin typeface="Verdana" pitchFamily="34" charset="0"/>
              </a:rPr>
              <a:t> </a:t>
            </a:r>
            <a:r>
              <a:rPr lang="en-US" sz="4400" b="1" dirty="0" err="1">
                <a:latin typeface="Verdana" pitchFamily="34" charset="0"/>
              </a:rPr>
              <a:t>Catatan</a:t>
            </a:r>
            <a:r>
              <a:rPr lang="en-US" sz="4400" b="1" dirty="0">
                <a:latin typeface="Verdana" pitchFamily="34" charset="0"/>
              </a:rPr>
              <a:t> </a:t>
            </a:r>
            <a:r>
              <a:rPr lang="en-US" sz="4400" b="1" dirty="0" err="1">
                <a:latin typeface="Verdana" pitchFamily="34" charset="0"/>
              </a:rPr>
              <a:t>Promosi</a:t>
            </a:r>
            <a:r>
              <a:rPr lang="en-US" sz="4400" b="1" dirty="0">
                <a:latin typeface="Verdana" pitchFamily="34" charset="0"/>
              </a:rPr>
              <a:t> &amp; Casting (2)</a:t>
            </a:r>
            <a:endParaRPr lang="en-US" dirty="0"/>
          </a:p>
        </p:txBody>
      </p:sp>
      <p:sp>
        <p:nvSpPr>
          <p:cNvPr id="3" name="Content Placeholder 2"/>
          <p:cNvSpPr>
            <a:spLocks noGrp="1"/>
          </p:cNvSpPr>
          <p:nvPr>
            <p:ph idx="1"/>
          </p:nvPr>
        </p:nvSpPr>
        <p:spPr>
          <a:xfrm>
            <a:off x="457200" y="1531937"/>
            <a:ext cx="8229600" cy="4792663"/>
          </a:xfrm>
        </p:spPr>
        <p:txBody>
          <a:bodyPr/>
          <a:lstStyle/>
          <a:p>
            <a:r>
              <a:rPr lang="en-US" sz="2000" b="0" dirty="0" err="1">
                <a:effectLst/>
                <a:latin typeface="Verdana" pitchFamily="34" charset="0"/>
              </a:rPr>
              <a:t>Asumsi</a:t>
            </a:r>
            <a:r>
              <a:rPr lang="en-US" sz="2000" b="0" dirty="0">
                <a:effectLst/>
                <a:latin typeface="Verdana" pitchFamily="34" charset="0"/>
              </a:rPr>
              <a:t> </a:t>
            </a:r>
            <a:r>
              <a:rPr lang="en-US" sz="2000" b="0" dirty="0" err="1">
                <a:effectLst/>
                <a:latin typeface="Verdana" pitchFamily="34" charset="0"/>
              </a:rPr>
              <a:t>dasar</a:t>
            </a:r>
            <a:r>
              <a:rPr lang="en-US" sz="2000" b="0" dirty="0">
                <a:effectLst/>
                <a:latin typeface="Verdana" pitchFamily="34" charset="0"/>
              </a:rPr>
              <a:t> compiler </a:t>
            </a:r>
            <a:r>
              <a:rPr lang="en-US" sz="2000" b="0" dirty="0" err="1">
                <a:effectLst/>
                <a:latin typeface="Verdana" pitchFamily="34" charset="0"/>
              </a:rPr>
              <a:t>untuk</a:t>
            </a:r>
            <a:r>
              <a:rPr lang="en-US" sz="2000" b="0" dirty="0">
                <a:effectLst/>
                <a:latin typeface="Verdana" pitchFamily="34" charset="0"/>
              </a:rPr>
              <a:t> </a:t>
            </a:r>
            <a:r>
              <a:rPr lang="en-US" sz="2000" b="0" dirty="0" err="1">
                <a:effectLst/>
                <a:latin typeface="Verdana" pitchFamily="34" charset="0"/>
              </a:rPr>
              <a:t>tipe</a:t>
            </a:r>
            <a:r>
              <a:rPr lang="en-US" sz="2000" b="0" dirty="0">
                <a:effectLst/>
                <a:latin typeface="Verdana" pitchFamily="34" charset="0"/>
              </a:rPr>
              <a:t> data integer:</a:t>
            </a:r>
          </a:p>
          <a:p>
            <a:pPr lvl="1" algn="just"/>
            <a:r>
              <a:rPr lang="en-US" sz="1800" b="0" dirty="0" err="1">
                <a:effectLst/>
                <a:latin typeface="Verdana" pitchFamily="34" charset="0"/>
              </a:rPr>
              <a:t>Nilai</a:t>
            </a:r>
            <a:r>
              <a:rPr lang="en-US" sz="1800" b="0" dirty="0">
                <a:effectLst/>
                <a:latin typeface="Verdana" pitchFamily="34" charset="0"/>
              </a:rPr>
              <a:t> yang </a:t>
            </a:r>
            <a:r>
              <a:rPr lang="en-US" sz="1800" b="0" dirty="0" err="1">
                <a:effectLst/>
                <a:latin typeface="Verdana" pitchFamily="34" charset="0"/>
              </a:rPr>
              <a:t>di</a:t>
            </a:r>
            <a:r>
              <a:rPr lang="en-US" sz="1800" b="0" dirty="0">
                <a:effectLst/>
                <a:latin typeface="Verdana" pitchFamily="34" charset="0"/>
              </a:rPr>
              <a:t>-</a:t>
            </a:r>
            <a:r>
              <a:rPr lang="en-US" sz="1800" b="0" i="1" dirty="0">
                <a:effectLst/>
                <a:latin typeface="Verdana" pitchFamily="34" charset="0"/>
              </a:rPr>
              <a:t>assign</a:t>
            </a:r>
            <a:r>
              <a:rPr lang="en-US" sz="1800" b="0" dirty="0">
                <a:effectLst/>
                <a:latin typeface="Verdana" pitchFamily="34" charset="0"/>
              </a:rPr>
              <a:t> </a:t>
            </a:r>
            <a:r>
              <a:rPr lang="en-US" sz="1800" b="0" dirty="0" err="1">
                <a:effectLst/>
                <a:latin typeface="Verdana" pitchFamily="34" charset="0"/>
              </a:rPr>
              <a:t>tanpa</a:t>
            </a:r>
            <a:r>
              <a:rPr lang="en-US" sz="1800" b="0" dirty="0">
                <a:effectLst/>
                <a:latin typeface="Verdana" pitchFamily="34" charset="0"/>
              </a:rPr>
              <a:t> </a:t>
            </a:r>
            <a:r>
              <a:rPr lang="en-US" sz="1800" b="0" dirty="0" err="1">
                <a:effectLst/>
                <a:latin typeface="Verdana" pitchFamily="34" charset="0"/>
              </a:rPr>
              <a:t>penambahan</a:t>
            </a:r>
            <a:r>
              <a:rPr lang="en-US" sz="1800" b="0" dirty="0">
                <a:effectLst/>
                <a:latin typeface="Verdana" pitchFamily="34" charset="0"/>
              </a:rPr>
              <a:t> </a:t>
            </a:r>
            <a:r>
              <a:rPr lang="en-US" sz="1800" b="0" dirty="0" err="1">
                <a:effectLst/>
                <a:latin typeface="Verdana" pitchFamily="34" charset="0"/>
              </a:rPr>
              <a:t>keterangan</a:t>
            </a:r>
            <a:r>
              <a:rPr lang="en-US" sz="1800" b="0" dirty="0">
                <a:effectLst/>
                <a:latin typeface="Verdana" pitchFamily="34" charset="0"/>
              </a:rPr>
              <a:t> </a:t>
            </a:r>
            <a:r>
              <a:rPr lang="en-US" sz="1800" b="0" dirty="0" err="1">
                <a:effectLst/>
                <a:latin typeface="Verdana" pitchFamily="34" charset="0"/>
              </a:rPr>
              <a:t>apapun</a:t>
            </a:r>
            <a:r>
              <a:rPr lang="en-US" sz="1800" b="0" dirty="0">
                <a:effectLst/>
                <a:latin typeface="Verdana" pitchFamily="34" charset="0"/>
              </a:rPr>
              <a:t>, </a:t>
            </a:r>
            <a:r>
              <a:rPr lang="en-US" sz="1800" b="0" dirty="0" err="1">
                <a:effectLst/>
                <a:latin typeface="Verdana" pitchFamily="34" charset="0"/>
              </a:rPr>
              <a:t>diasumsikan</a:t>
            </a:r>
            <a:r>
              <a:rPr lang="en-US" sz="1800" b="0" dirty="0">
                <a:effectLst/>
                <a:latin typeface="Verdana" pitchFamily="34" charset="0"/>
              </a:rPr>
              <a:t> </a:t>
            </a:r>
            <a:r>
              <a:rPr lang="en-US" sz="1800" b="0" dirty="0" err="1">
                <a:effectLst/>
                <a:latin typeface="Verdana" pitchFamily="34" charset="0"/>
              </a:rPr>
              <a:t>sebagai</a:t>
            </a:r>
            <a:r>
              <a:rPr lang="en-US" sz="1800" b="0" dirty="0">
                <a:effectLst/>
                <a:latin typeface="Verdana" pitchFamily="34" charset="0"/>
              </a:rPr>
              <a:t> </a:t>
            </a:r>
            <a:r>
              <a:rPr lang="en-US" sz="1800" b="0" dirty="0" err="1">
                <a:effectLst/>
                <a:latin typeface="Verdana" pitchFamily="34" charset="0"/>
              </a:rPr>
              <a:t>nilai</a:t>
            </a:r>
            <a:r>
              <a:rPr lang="en-US" sz="1800" b="0" dirty="0">
                <a:effectLst/>
                <a:latin typeface="Verdana" pitchFamily="34" charset="0"/>
              </a:rPr>
              <a:t> </a:t>
            </a:r>
            <a:r>
              <a:rPr lang="en-US" sz="1800" b="0" i="1" dirty="0">
                <a:effectLst/>
                <a:latin typeface="Verdana" pitchFamily="34" charset="0"/>
              </a:rPr>
              <a:t>integer</a:t>
            </a:r>
            <a:r>
              <a:rPr lang="en-US" sz="1800" b="0" dirty="0">
                <a:effectLst/>
              </a:rPr>
              <a:t> </a:t>
            </a:r>
          </a:p>
          <a:p>
            <a:pPr lvl="1" algn="just"/>
            <a:r>
              <a:rPr lang="en-US" sz="1800" b="0" dirty="0" err="1">
                <a:effectLst/>
                <a:latin typeface="Verdana" pitchFamily="34" charset="0"/>
              </a:rPr>
              <a:t>Jika</a:t>
            </a:r>
            <a:r>
              <a:rPr lang="en-US" sz="1800" b="0" dirty="0">
                <a:effectLst/>
                <a:latin typeface="Verdana" pitchFamily="34" charset="0"/>
              </a:rPr>
              <a:t> </a:t>
            </a:r>
            <a:r>
              <a:rPr lang="en-US" sz="1800" b="0" dirty="0" err="1">
                <a:effectLst/>
                <a:latin typeface="Verdana" pitchFamily="34" charset="0"/>
              </a:rPr>
              <a:t>pada</a:t>
            </a:r>
            <a:r>
              <a:rPr lang="en-US" sz="1800" b="0" dirty="0">
                <a:effectLst/>
                <a:latin typeface="Verdana" pitchFamily="34" charset="0"/>
              </a:rPr>
              <a:t> </a:t>
            </a:r>
            <a:r>
              <a:rPr lang="en-US" sz="1800" b="0" dirty="0" err="1">
                <a:effectLst/>
                <a:latin typeface="Verdana" pitchFamily="34" charset="0"/>
              </a:rPr>
              <a:t>suatu</a:t>
            </a:r>
            <a:r>
              <a:rPr lang="en-US" sz="1800" b="0" dirty="0">
                <a:effectLst/>
                <a:latin typeface="Verdana" pitchFamily="34" charset="0"/>
              </a:rPr>
              <a:t> </a:t>
            </a:r>
            <a:r>
              <a:rPr lang="en-US" sz="1800" b="0" dirty="0" err="1">
                <a:effectLst/>
                <a:latin typeface="Verdana" pitchFamily="34" charset="0"/>
              </a:rPr>
              <a:t>operasi</a:t>
            </a:r>
            <a:r>
              <a:rPr lang="en-US" sz="1800" b="0" dirty="0">
                <a:effectLst/>
                <a:latin typeface="Verdana" pitchFamily="34" charset="0"/>
              </a:rPr>
              <a:t> </a:t>
            </a:r>
            <a:r>
              <a:rPr lang="en-US" sz="1800" b="0" dirty="0" err="1">
                <a:effectLst/>
                <a:latin typeface="Verdana" pitchFamily="34" charset="0"/>
              </a:rPr>
              <a:t>aritmatika</a:t>
            </a:r>
            <a:r>
              <a:rPr lang="en-US" sz="1800" b="0" dirty="0">
                <a:effectLst/>
                <a:latin typeface="Verdana" pitchFamily="34" charset="0"/>
              </a:rPr>
              <a:t>, operand-operand </a:t>
            </a:r>
            <a:r>
              <a:rPr lang="en-US" sz="1800" b="0" dirty="0" err="1">
                <a:effectLst/>
                <a:latin typeface="Verdana" pitchFamily="34" charset="0"/>
              </a:rPr>
              <a:t>pada</a:t>
            </a:r>
            <a:r>
              <a:rPr lang="en-US" sz="1800" b="0" dirty="0">
                <a:effectLst/>
                <a:latin typeface="Verdana" pitchFamily="34" charset="0"/>
              </a:rPr>
              <a:t> </a:t>
            </a:r>
            <a:r>
              <a:rPr lang="en-US" sz="1800" b="0" dirty="0" err="1">
                <a:effectLst/>
                <a:latin typeface="Verdana" pitchFamily="34" charset="0"/>
              </a:rPr>
              <a:t>ruas</a:t>
            </a:r>
            <a:r>
              <a:rPr lang="en-US" sz="1800" b="0" dirty="0">
                <a:effectLst/>
                <a:latin typeface="Verdana" pitchFamily="34" charset="0"/>
              </a:rPr>
              <a:t> </a:t>
            </a:r>
            <a:r>
              <a:rPr lang="en-US" sz="1800" b="0" dirty="0" err="1">
                <a:effectLst/>
                <a:latin typeface="Verdana" pitchFamily="34" charset="0"/>
              </a:rPr>
              <a:t>kanan</a:t>
            </a:r>
            <a:r>
              <a:rPr lang="en-US" sz="1800" b="0" dirty="0">
                <a:effectLst/>
                <a:latin typeface="Verdana" pitchFamily="34" charset="0"/>
              </a:rPr>
              <a:t> </a:t>
            </a:r>
            <a:r>
              <a:rPr lang="en-US" sz="1800" b="0" dirty="0" err="1">
                <a:effectLst/>
                <a:latin typeface="Verdana" pitchFamily="34" charset="0"/>
              </a:rPr>
              <a:t>berbeda</a:t>
            </a:r>
            <a:r>
              <a:rPr lang="en-US" sz="1800" b="0" dirty="0">
                <a:effectLst/>
                <a:latin typeface="Verdana" pitchFamily="34" charset="0"/>
              </a:rPr>
              <a:t> </a:t>
            </a:r>
            <a:r>
              <a:rPr lang="en-US" sz="1800" b="0" dirty="0" err="1">
                <a:effectLst/>
                <a:latin typeface="Verdana" pitchFamily="34" charset="0"/>
              </a:rPr>
              <a:t>tipe</a:t>
            </a:r>
            <a:r>
              <a:rPr lang="en-US" sz="1800" b="0" dirty="0">
                <a:effectLst/>
                <a:latin typeface="Verdana" pitchFamily="34" charset="0"/>
              </a:rPr>
              <a:t> </a:t>
            </a:r>
            <a:r>
              <a:rPr lang="en-US" sz="1800" b="0" dirty="0" err="1">
                <a:effectLst/>
                <a:latin typeface="Verdana" pitchFamily="34" charset="0"/>
              </a:rPr>
              <a:t>datanya</a:t>
            </a:r>
            <a:r>
              <a:rPr lang="en-US" sz="1800" b="0" dirty="0">
                <a:effectLst/>
                <a:latin typeface="Verdana" pitchFamily="34" charset="0"/>
              </a:rPr>
              <a:t> ( </a:t>
            </a:r>
            <a:r>
              <a:rPr lang="en-US" sz="1800" b="0" dirty="0" err="1">
                <a:effectLst/>
                <a:latin typeface="Verdana" pitchFamily="34" charset="0"/>
              </a:rPr>
              <a:t>semuanya</a:t>
            </a:r>
            <a:r>
              <a:rPr lang="en-US" sz="1800" b="0" dirty="0">
                <a:effectLst/>
                <a:latin typeface="Verdana" pitchFamily="34" charset="0"/>
              </a:rPr>
              <a:t> </a:t>
            </a:r>
            <a:r>
              <a:rPr lang="en-US" sz="1800" b="0" dirty="0" err="1">
                <a:effectLst/>
                <a:latin typeface="Verdana" pitchFamily="34" charset="0"/>
              </a:rPr>
              <a:t>masih</a:t>
            </a:r>
            <a:r>
              <a:rPr lang="en-US" sz="1800" b="0" dirty="0">
                <a:effectLst/>
                <a:latin typeface="Verdana" pitchFamily="34" charset="0"/>
              </a:rPr>
              <a:t> </a:t>
            </a:r>
            <a:r>
              <a:rPr lang="en-US" sz="1800" b="0" dirty="0" err="1">
                <a:effectLst/>
                <a:latin typeface="Verdana" pitchFamily="34" charset="0"/>
              </a:rPr>
              <a:t>termasuk</a:t>
            </a:r>
            <a:r>
              <a:rPr lang="en-US" sz="1800" b="0" dirty="0">
                <a:effectLst/>
                <a:latin typeface="Verdana" pitchFamily="34" charset="0"/>
              </a:rPr>
              <a:t> </a:t>
            </a:r>
            <a:r>
              <a:rPr lang="en-US" sz="1800" b="0" dirty="0" err="1">
                <a:effectLst/>
                <a:latin typeface="Verdana" pitchFamily="34" charset="0"/>
              </a:rPr>
              <a:t>tipe</a:t>
            </a:r>
            <a:r>
              <a:rPr lang="en-US" sz="1800" b="0" dirty="0">
                <a:effectLst/>
                <a:latin typeface="Verdana" pitchFamily="34" charset="0"/>
              </a:rPr>
              <a:t> data integral ), </a:t>
            </a:r>
            <a:r>
              <a:rPr lang="en-US" sz="1800" b="0" dirty="0" err="1">
                <a:effectLst/>
                <a:latin typeface="Verdana" pitchFamily="34" charset="0"/>
              </a:rPr>
              <a:t>dan</a:t>
            </a:r>
            <a:r>
              <a:rPr lang="en-US" sz="1800" b="0" dirty="0">
                <a:effectLst/>
                <a:latin typeface="Verdana" pitchFamily="34" charset="0"/>
              </a:rPr>
              <a:t> </a:t>
            </a:r>
            <a:r>
              <a:rPr lang="en-US" sz="1800" b="0" u="sng" dirty="0" err="1">
                <a:effectLst/>
                <a:latin typeface="Verdana" pitchFamily="34" charset="0"/>
              </a:rPr>
              <a:t>semua</a:t>
            </a:r>
            <a:r>
              <a:rPr lang="en-US" sz="1800" b="0" u="sng" dirty="0">
                <a:effectLst/>
                <a:latin typeface="Verdana" pitchFamily="34" charset="0"/>
              </a:rPr>
              <a:t> </a:t>
            </a:r>
            <a:r>
              <a:rPr lang="en-US" sz="1800" b="0" u="sng" dirty="0" err="1">
                <a:effectLst/>
                <a:latin typeface="Verdana" pitchFamily="34" charset="0"/>
              </a:rPr>
              <a:t>tipe</a:t>
            </a:r>
            <a:r>
              <a:rPr lang="en-US" sz="1800" b="0" u="sng" dirty="0">
                <a:effectLst/>
                <a:latin typeface="Verdana" pitchFamily="34" charset="0"/>
              </a:rPr>
              <a:t> data </a:t>
            </a:r>
            <a:r>
              <a:rPr lang="en-US" sz="1800" b="0" u="sng" dirty="0" err="1">
                <a:effectLst/>
                <a:latin typeface="Verdana" pitchFamily="34" charset="0"/>
              </a:rPr>
              <a:t>merupakan</a:t>
            </a:r>
            <a:r>
              <a:rPr lang="en-US" sz="1800" b="0" u="sng" dirty="0">
                <a:effectLst/>
                <a:latin typeface="Verdana" pitchFamily="34" charset="0"/>
              </a:rPr>
              <a:t> </a:t>
            </a:r>
            <a:r>
              <a:rPr lang="en-US" sz="1800" b="0" u="sng" dirty="0" err="1">
                <a:effectLst/>
                <a:latin typeface="Verdana" pitchFamily="34" charset="0"/>
              </a:rPr>
              <a:t>tipe</a:t>
            </a:r>
            <a:r>
              <a:rPr lang="en-US" sz="1800" b="0" u="sng" dirty="0">
                <a:effectLst/>
                <a:latin typeface="Verdana" pitchFamily="34" charset="0"/>
              </a:rPr>
              <a:t> data yang </a:t>
            </a:r>
            <a:r>
              <a:rPr lang="en-US" sz="1800" b="0" u="sng" dirty="0" err="1">
                <a:effectLst/>
                <a:latin typeface="Verdana" pitchFamily="34" charset="0"/>
              </a:rPr>
              <a:t>representasi</a:t>
            </a:r>
            <a:r>
              <a:rPr lang="en-US" sz="1800" b="0" u="sng" dirty="0">
                <a:effectLst/>
                <a:latin typeface="Verdana" pitchFamily="34" charset="0"/>
              </a:rPr>
              <a:t> </a:t>
            </a:r>
            <a:r>
              <a:rPr lang="en-US" sz="1800" b="0" u="sng" dirty="0" err="1">
                <a:effectLst/>
                <a:latin typeface="Verdana" pitchFamily="34" charset="0"/>
              </a:rPr>
              <a:t>bitnya</a:t>
            </a:r>
            <a:r>
              <a:rPr lang="en-US" sz="1800" b="0" u="sng" dirty="0">
                <a:effectLst/>
                <a:latin typeface="Verdana" pitchFamily="34" charset="0"/>
              </a:rPr>
              <a:t> </a:t>
            </a:r>
            <a:r>
              <a:rPr lang="en-US" sz="1800" b="0" u="sng" dirty="0" err="1">
                <a:effectLst/>
                <a:latin typeface="Verdana" pitchFamily="34" charset="0"/>
              </a:rPr>
              <a:t>di</a:t>
            </a:r>
            <a:r>
              <a:rPr lang="en-US" sz="1800" b="0" u="sng" dirty="0">
                <a:effectLst/>
                <a:latin typeface="Verdana" pitchFamily="34" charset="0"/>
              </a:rPr>
              <a:t> </a:t>
            </a:r>
            <a:r>
              <a:rPr lang="en-US" sz="1800" b="0" u="sng" dirty="0" err="1">
                <a:effectLst/>
                <a:latin typeface="Verdana" pitchFamily="34" charset="0"/>
              </a:rPr>
              <a:t>bawah</a:t>
            </a:r>
            <a:r>
              <a:rPr lang="en-US" sz="1800" b="0" u="sng" dirty="0">
                <a:effectLst/>
                <a:latin typeface="Verdana" pitchFamily="34" charset="0"/>
              </a:rPr>
              <a:t> </a:t>
            </a:r>
            <a:r>
              <a:rPr lang="en-US" sz="1800" b="0" i="1" u="sng" dirty="0">
                <a:effectLst/>
                <a:latin typeface="Verdana" pitchFamily="34" charset="0"/>
              </a:rPr>
              <a:t>integer</a:t>
            </a:r>
            <a:r>
              <a:rPr lang="en-US" sz="1800" b="0" dirty="0">
                <a:effectLst/>
                <a:latin typeface="Verdana" pitchFamily="34" charset="0"/>
              </a:rPr>
              <a:t>,  </a:t>
            </a:r>
            <a:r>
              <a:rPr lang="en-US" sz="1800" b="0" dirty="0" err="1">
                <a:effectLst/>
                <a:latin typeface="Verdana" pitchFamily="34" charset="0"/>
              </a:rPr>
              <a:t>maka</a:t>
            </a:r>
            <a:r>
              <a:rPr lang="en-US" sz="1800" b="0" dirty="0">
                <a:effectLst/>
                <a:latin typeface="Verdana" pitchFamily="34" charset="0"/>
              </a:rPr>
              <a:t> </a:t>
            </a:r>
            <a:r>
              <a:rPr lang="en-US" sz="1800" b="0" dirty="0" err="1">
                <a:effectLst/>
                <a:latin typeface="Verdana" pitchFamily="34" charset="0"/>
              </a:rPr>
              <a:t>hasil</a:t>
            </a:r>
            <a:r>
              <a:rPr lang="en-US" sz="1800" b="0" dirty="0">
                <a:effectLst/>
                <a:latin typeface="Verdana" pitchFamily="34" charset="0"/>
              </a:rPr>
              <a:t> </a:t>
            </a:r>
            <a:r>
              <a:rPr lang="en-US" sz="1800" b="0" dirty="0" err="1">
                <a:effectLst/>
                <a:latin typeface="Verdana" pitchFamily="34" charset="0"/>
              </a:rPr>
              <a:t>operasi</a:t>
            </a:r>
            <a:r>
              <a:rPr lang="en-US" sz="1800" b="0" dirty="0">
                <a:effectLst/>
                <a:latin typeface="Verdana" pitchFamily="34" charset="0"/>
              </a:rPr>
              <a:t> </a:t>
            </a:r>
            <a:r>
              <a:rPr lang="en-US" sz="1800" b="0" dirty="0" err="1">
                <a:effectLst/>
                <a:latin typeface="Verdana" pitchFamily="34" charset="0"/>
              </a:rPr>
              <a:t>aritmatika</a:t>
            </a:r>
            <a:r>
              <a:rPr lang="en-US" sz="1800" b="0" dirty="0">
                <a:effectLst/>
                <a:latin typeface="Verdana" pitchFamily="34" charset="0"/>
              </a:rPr>
              <a:t> </a:t>
            </a:r>
            <a:r>
              <a:rPr lang="en-US" sz="1800" b="0" dirty="0" err="1">
                <a:effectLst/>
                <a:latin typeface="Verdana" pitchFamily="34" charset="0"/>
              </a:rPr>
              <a:t>tersebut</a:t>
            </a:r>
            <a:r>
              <a:rPr lang="en-US" sz="1800" b="0" dirty="0">
                <a:effectLst/>
                <a:latin typeface="Verdana" pitchFamily="34" charset="0"/>
              </a:rPr>
              <a:t> </a:t>
            </a:r>
            <a:r>
              <a:rPr lang="en-US" sz="1800" b="0" dirty="0" err="1">
                <a:effectLst/>
                <a:latin typeface="Verdana" pitchFamily="34" charset="0"/>
              </a:rPr>
              <a:t>akan</a:t>
            </a:r>
            <a:r>
              <a:rPr lang="en-US" sz="1800" b="0" dirty="0">
                <a:effectLst/>
                <a:latin typeface="Verdana" pitchFamily="34" charset="0"/>
              </a:rPr>
              <a:t> </a:t>
            </a:r>
            <a:r>
              <a:rPr lang="en-US" sz="1800" b="0" dirty="0" err="1">
                <a:effectLst/>
                <a:latin typeface="Verdana" pitchFamily="34" charset="0"/>
              </a:rPr>
              <a:t>diasumsikan</a:t>
            </a:r>
            <a:r>
              <a:rPr lang="en-US" sz="1800" b="0" dirty="0">
                <a:effectLst/>
                <a:latin typeface="Verdana" pitchFamily="34" charset="0"/>
              </a:rPr>
              <a:t> </a:t>
            </a:r>
            <a:r>
              <a:rPr lang="en-US" sz="1800" b="0" dirty="0" err="1">
                <a:effectLst/>
                <a:latin typeface="Verdana" pitchFamily="34" charset="0"/>
              </a:rPr>
              <a:t>sebagai</a:t>
            </a:r>
            <a:r>
              <a:rPr lang="en-US" sz="1800" b="0" dirty="0">
                <a:effectLst/>
                <a:latin typeface="Verdana" pitchFamily="34" charset="0"/>
              </a:rPr>
              <a:t> integer</a:t>
            </a:r>
            <a:r>
              <a:rPr lang="en-US" sz="1800" b="0" dirty="0">
                <a:effectLst/>
              </a:rPr>
              <a:t> </a:t>
            </a:r>
          </a:p>
          <a:p>
            <a:pPr lvl="1" algn="just"/>
            <a:r>
              <a:rPr lang="en-US" sz="1800" b="0" dirty="0" err="1">
                <a:effectLst/>
                <a:latin typeface="Verdana" pitchFamily="34" charset="0"/>
              </a:rPr>
              <a:t>Jika</a:t>
            </a:r>
            <a:r>
              <a:rPr lang="en-US" sz="1800" b="0" dirty="0">
                <a:effectLst/>
                <a:latin typeface="Verdana" pitchFamily="34" charset="0"/>
              </a:rPr>
              <a:t> </a:t>
            </a:r>
            <a:r>
              <a:rPr lang="en-US" sz="1800" b="0" dirty="0" err="1">
                <a:effectLst/>
                <a:latin typeface="Verdana" pitchFamily="34" charset="0"/>
              </a:rPr>
              <a:t>pada</a:t>
            </a:r>
            <a:r>
              <a:rPr lang="en-US" sz="1800" b="0" dirty="0">
                <a:effectLst/>
                <a:latin typeface="Verdana" pitchFamily="34" charset="0"/>
              </a:rPr>
              <a:t> </a:t>
            </a:r>
            <a:r>
              <a:rPr lang="en-US" sz="1800" b="0" dirty="0" err="1">
                <a:effectLst/>
                <a:latin typeface="Verdana" pitchFamily="34" charset="0"/>
              </a:rPr>
              <a:t>suatu</a:t>
            </a:r>
            <a:r>
              <a:rPr lang="en-US" sz="1800" b="0" dirty="0">
                <a:effectLst/>
                <a:latin typeface="Verdana" pitchFamily="34" charset="0"/>
              </a:rPr>
              <a:t> </a:t>
            </a:r>
            <a:r>
              <a:rPr lang="en-US" sz="1800" b="0" dirty="0" err="1">
                <a:effectLst/>
                <a:latin typeface="Verdana" pitchFamily="34" charset="0"/>
              </a:rPr>
              <a:t>operasi</a:t>
            </a:r>
            <a:r>
              <a:rPr lang="en-US" sz="1800" b="0" dirty="0">
                <a:effectLst/>
                <a:latin typeface="Verdana" pitchFamily="34" charset="0"/>
              </a:rPr>
              <a:t> </a:t>
            </a:r>
            <a:r>
              <a:rPr lang="en-US" sz="1800" b="0" dirty="0" err="1">
                <a:effectLst/>
                <a:latin typeface="Verdana" pitchFamily="34" charset="0"/>
              </a:rPr>
              <a:t>aritmatika</a:t>
            </a:r>
            <a:r>
              <a:rPr lang="en-US" sz="1800" b="0" dirty="0">
                <a:effectLst/>
                <a:latin typeface="Verdana" pitchFamily="34" charset="0"/>
              </a:rPr>
              <a:t>, operand-operand </a:t>
            </a:r>
            <a:r>
              <a:rPr lang="en-US" sz="1800" b="0" dirty="0" err="1">
                <a:effectLst/>
                <a:latin typeface="Verdana" pitchFamily="34" charset="0"/>
              </a:rPr>
              <a:t>pada</a:t>
            </a:r>
            <a:r>
              <a:rPr lang="en-US" sz="1800" b="0" dirty="0">
                <a:effectLst/>
                <a:latin typeface="Verdana" pitchFamily="34" charset="0"/>
              </a:rPr>
              <a:t> </a:t>
            </a:r>
            <a:r>
              <a:rPr lang="en-US" sz="1800" b="0" dirty="0" err="1">
                <a:effectLst/>
                <a:latin typeface="Verdana" pitchFamily="34" charset="0"/>
              </a:rPr>
              <a:t>ruas</a:t>
            </a:r>
            <a:r>
              <a:rPr lang="en-US" sz="1800" b="0" dirty="0">
                <a:effectLst/>
                <a:latin typeface="Verdana" pitchFamily="34" charset="0"/>
              </a:rPr>
              <a:t> </a:t>
            </a:r>
            <a:r>
              <a:rPr lang="en-US" sz="1800" b="0" dirty="0" err="1">
                <a:effectLst/>
                <a:latin typeface="Verdana" pitchFamily="34" charset="0"/>
              </a:rPr>
              <a:t>kanan</a:t>
            </a:r>
            <a:r>
              <a:rPr lang="en-US" sz="1800" b="0" dirty="0">
                <a:effectLst/>
                <a:latin typeface="Verdana" pitchFamily="34" charset="0"/>
              </a:rPr>
              <a:t> </a:t>
            </a:r>
            <a:r>
              <a:rPr lang="en-US" sz="1800" b="0" dirty="0" err="1">
                <a:effectLst/>
                <a:latin typeface="Verdana" pitchFamily="34" charset="0"/>
              </a:rPr>
              <a:t>berbeda</a:t>
            </a:r>
            <a:r>
              <a:rPr lang="en-US" sz="1800" b="0" dirty="0">
                <a:effectLst/>
                <a:latin typeface="Verdana" pitchFamily="34" charset="0"/>
              </a:rPr>
              <a:t> </a:t>
            </a:r>
            <a:r>
              <a:rPr lang="en-US" sz="1800" b="0" dirty="0" err="1">
                <a:effectLst/>
                <a:latin typeface="Verdana" pitchFamily="34" charset="0"/>
              </a:rPr>
              <a:t>tipe</a:t>
            </a:r>
            <a:r>
              <a:rPr lang="en-US" sz="1800" b="0" dirty="0">
                <a:effectLst/>
                <a:latin typeface="Verdana" pitchFamily="34" charset="0"/>
              </a:rPr>
              <a:t> </a:t>
            </a:r>
            <a:r>
              <a:rPr lang="en-US" sz="1800" b="0" dirty="0" err="1">
                <a:effectLst/>
                <a:latin typeface="Verdana" pitchFamily="34" charset="0"/>
              </a:rPr>
              <a:t>datanya</a:t>
            </a:r>
            <a:r>
              <a:rPr lang="en-US" sz="1800" b="0" dirty="0">
                <a:effectLst/>
                <a:latin typeface="Verdana" pitchFamily="34" charset="0"/>
              </a:rPr>
              <a:t> ( </a:t>
            </a:r>
            <a:r>
              <a:rPr lang="en-US" sz="1800" b="0" dirty="0" err="1">
                <a:effectLst/>
                <a:latin typeface="Verdana" pitchFamily="34" charset="0"/>
              </a:rPr>
              <a:t>semuanya</a:t>
            </a:r>
            <a:r>
              <a:rPr lang="en-US" sz="1800" b="0" dirty="0">
                <a:effectLst/>
                <a:latin typeface="Verdana" pitchFamily="34" charset="0"/>
              </a:rPr>
              <a:t> </a:t>
            </a:r>
            <a:r>
              <a:rPr lang="en-US" sz="1800" b="0" dirty="0" err="1">
                <a:effectLst/>
                <a:latin typeface="Verdana" pitchFamily="34" charset="0"/>
              </a:rPr>
              <a:t>masih</a:t>
            </a:r>
            <a:r>
              <a:rPr lang="en-US" sz="1800" b="0" dirty="0">
                <a:effectLst/>
                <a:latin typeface="Verdana" pitchFamily="34" charset="0"/>
              </a:rPr>
              <a:t> </a:t>
            </a:r>
            <a:r>
              <a:rPr lang="en-US" sz="1800" b="0" dirty="0" err="1">
                <a:effectLst/>
                <a:latin typeface="Verdana" pitchFamily="34" charset="0"/>
              </a:rPr>
              <a:t>termasuk</a:t>
            </a:r>
            <a:r>
              <a:rPr lang="en-US" sz="1800" b="0" dirty="0">
                <a:effectLst/>
                <a:latin typeface="Verdana" pitchFamily="34" charset="0"/>
              </a:rPr>
              <a:t> </a:t>
            </a:r>
            <a:r>
              <a:rPr lang="en-US" sz="1800" b="0" dirty="0" err="1">
                <a:effectLst/>
                <a:latin typeface="Verdana" pitchFamily="34" charset="0"/>
              </a:rPr>
              <a:t>tipe</a:t>
            </a:r>
            <a:r>
              <a:rPr lang="en-US" sz="1800" b="0" dirty="0">
                <a:effectLst/>
                <a:latin typeface="Verdana" pitchFamily="34" charset="0"/>
              </a:rPr>
              <a:t> data integral ), </a:t>
            </a:r>
            <a:r>
              <a:rPr lang="en-US" sz="1800" b="0" dirty="0" err="1">
                <a:effectLst/>
                <a:latin typeface="Verdana" pitchFamily="34" charset="0"/>
              </a:rPr>
              <a:t>dan</a:t>
            </a:r>
            <a:r>
              <a:rPr lang="en-US" sz="1800" b="0" dirty="0">
                <a:effectLst/>
                <a:latin typeface="Verdana" pitchFamily="34" charset="0"/>
              </a:rPr>
              <a:t> </a:t>
            </a:r>
            <a:r>
              <a:rPr lang="en-US" sz="1800" b="0" dirty="0" err="1">
                <a:effectLst/>
                <a:latin typeface="Verdana" pitchFamily="34" charset="0"/>
              </a:rPr>
              <a:t>salah</a:t>
            </a:r>
            <a:r>
              <a:rPr lang="en-US" sz="1800" b="0" dirty="0">
                <a:effectLst/>
                <a:latin typeface="Verdana" pitchFamily="34" charset="0"/>
              </a:rPr>
              <a:t> </a:t>
            </a:r>
            <a:r>
              <a:rPr lang="en-US" sz="1800" b="0" dirty="0" err="1">
                <a:effectLst/>
                <a:latin typeface="Verdana" pitchFamily="34" charset="0"/>
              </a:rPr>
              <a:t>satu</a:t>
            </a:r>
            <a:r>
              <a:rPr lang="en-US" sz="1800" b="0" dirty="0">
                <a:effectLst/>
                <a:latin typeface="Verdana" pitchFamily="34" charset="0"/>
              </a:rPr>
              <a:t> </a:t>
            </a:r>
            <a:r>
              <a:rPr lang="en-US" sz="1800" b="0" dirty="0" err="1">
                <a:effectLst/>
                <a:latin typeface="Verdana" pitchFamily="34" charset="0"/>
              </a:rPr>
              <a:t>tipe</a:t>
            </a:r>
            <a:r>
              <a:rPr lang="en-US" sz="1800" b="0" dirty="0">
                <a:effectLst/>
                <a:latin typeface="Verdana" pitchFamily="34" charset="0"/>
              </a:rPr>
              <a:t> data </a:t>
            </a:r>
            <a:r>
              <a:rPr lang="en-US" sz="1800" b="0" dirty="0" err="1">
                <a:effectLst/>
                <a:latin typeface="Verdana" pitchFamily="34" charset="0"/>
              </a:rPr>
              <a:t>merupakan</a:t>
            </a:r>
            <a:r>
              <a:rPr lang="en-US" sz="1800" b="0" dirty="0">
                <a:effectLst/>
                <a:latin typeface="Verdana" pitchFamily="34" charset="0"/>
              </a:rPr>
              <a:t> </a:t>
            </a:r>
            <a:r>
              <a:rPr lang="en-US" sz="1800" b="0" dirty="0" err="1">
                <a:effectLst/>
                <a:latin typeface="Verdana" pitchFamily="34" charset="0"/>
              </a:rPr>
              <a:t>tipe</a:t>
            </a:r>
            <a:r>
              <a:rPr lang="en-US" sz="1800" b="0" dirty="0">
                <a:effectLst/>
                <a:latin typeface="Verdana" pitchFamily="34" charset="0"/>
              </a:rPr>
              <a:t> data yang </a:t>
            </a:r>
            <a:r>
              <a:rPr lang="en-US" sz="1800" b="0" dirty="0" err="1">
                <a:effectLst/>
                <a:latin typeface="Verdana" pitchFamily="34" charset="0"/>
              </a:rPr>
              <a:t>representasi</a:t>
            </a:r>
            <a:r>
              <a:rPr lang="en-US" sz="1800" b="0" dirty="0">
                <a:effectLst/>
                <a:latin typeface="Verdana" pitchFamily="34" charset="0"/>
              </a:rPr>
              <a:t> </a:t>
            </a:r>
            <a:r>
              <a:rPr lang="en-US" sz="1800" b="0" dirty="0" err="1">
                <a:effectLst/>
                <a:latin typeface="Verdana" pitchFamily="34" charset="0"/>
              </a:rPr>
              <a:t>bitnya</a:t>
            </a:r>
            <a:r>
              <a:rPr lang="en-US" sz="1800" b="0" dirty="0">
                <a:effectLst/>
                <a:latin typeface="Verdana" pitchFamily="34" charset="0"/>
              </a:rPr>
              <a:t> </a:t>
            </a:r>
            <a:r>
              <a:rPr lang="en-US" sz="1800" b="0" dirty="0" err="1">
                <a:effectLst/>
                <a:latin typeface="Verdana" pitchFamily="34" charset="0"/>
              </a:rPr>
              <a:t>di</a:t>
            </a:r>
            <a:r>
              <a:rPr lang="en-US" sz="1800" b="0" dirty="0">
                <a:effectLst/>
                <a:latin typeface="Verdana" pitchFamily="34" charset="0"/>
              </a:rPr>
              <a:t> </a:t>
            </a:r>
            <a:r>
              <a:rPr lang="en-US" sz="1800" b="0" dirty="0" err="1">
                <a:effectLst/>
                <a:latin typeface="Verdana" pitchFamily="34" charset="0"/>
              </a:rPr>
              <a:t>atas</a:t>
            </a:r>
            <a:r>
              <a:rPr lang="en-US" sz="1800" b="0" dirty="0">
                <a:effectLst/>
                <a:latin typeface="Verdana" pitchFamily="34" charset="0"/>
              </a:rPr>
              <a:t> </a:t>
            </a:r>
            <a:r>
              <a:rPr lang="en-US" sz="1800" b="0" i="1" dirty="0">
                <a:effectLst/>
                <a:latin typeface="Verdana" pitchFamily="34" charset="0"/>
              </a:rPr>
              <a:t>integer</a:t>
            </a:r>
            <a:r>
              <a:rPr lang="en-US" sz="1800" b="0" dirty="0">
                <a:effectLst/>
                <a:latin typeface="Verdana" pitchFamily="34" charset="0"/>
              </a:rPr>
              <a:t>, </a:t>
            </a:r>
            <a:r>
              <a:rPr lang="en-US" sz="1800" b="0" dirty="0" err="1">
                <a:effectLst/>
                <a:latin typeface="Verdana" pitchFamily="34" charset="0"/>
              </a:rPr>
              <a:t>yaitu</a:t>
            </a:r>
            <a:r>
              <a:rPr lang="en-US" sz="1800" b="0" dirty="0">
                <a:effectLst/>
                <a:latin typeface="Verdana" pitchFamily="34" charset="0"/>
              </a:rPr>
              <a:t> </a:t>
            </a:r>
            <a:r>
              <a:rPr lang="en-US" sz="1800" b="0" i="1" dirty="0">
                <a:effectLst/>
                <a:latin typeface="Verdana" pitchFamily="34" charset="0"/>
              </a:rPr>
              <a:t>long</a:t>
            </a:r>
            <a:r>
              <a:rPr lang="en-US" sz="1800" b="0" dirty="0">
                <a:effectLst/>
                <a:latin typeface="Verdana" pitchFamily="34" charset="0"/>
              </a:rPr>
              <a:t>,   </a:t>
            </a:r>
            <a:r>
              <a:rPr lang="en-US" sz="1800" b="0" dirty="0" err="1">
                <a:effectLst/>
                <a:latin typeface="Verdana" pitchFamily="34" charset="0"/>
              </a:rPr>
              <a:t>maka</a:t>
            </a:r>
            <a:r>
              <a:rPr lang="en-US" sz="1800" b="0" dirty="0">
                <a:effectLst/>
                <a:latin typeface="Verdana" pitchFamily="34" charset="0"/>
              </a:rPr>
              <a:t> </a:t>
            </a:r>
            <a:r>
              <a:rPr lang="en-US" sz="1800" b="0" dirty="0" err="1">
                <a:effectLst/>
                <a:latin typeface="Verdana" pitchFamily="34" charset="0"/>
              </a:rPr>
              <a:t>hasil</a:t>
            </a:r>
            <a:r>
              <a:rPr lang="en-US" sz="1800" b="0" dirty="0">
                <a:effectLst/>
                <a:latin typeface="Verdana" pitchFamily="34" charset="0"/>
              </a:rPr>
              <a:t> </a:t>
            </a:r>
            <a:r>
              <a:rPr lang="en-US" sz="1800" b="0" dirty="0" err="1">
                <a:effectLst/>
                <a:latin typeface="Verdana" pitchFamily="34" charset="0"/>
              </a:rPr>
              <a:t>operasi</a:t>
            </a:r>
            <a:r>
              <a:rPr lang="en-US" sz="1800" b="0" dirty="0">
                <a:effectLst/>
                <a:latin typeface="Verdana" pitchFamily="34" charset="0"/>
              </a:rPr>
              <a:t> </a:t>
            </a:r>
            <a:r>
              <a:rPr lang="en-US" sz="1800" b="0" dirty="0" err="1">
                <a:effectLst/>
                <a:latin typeface="Verdana" pitchFamily="34" charset="0"/>
              </a:rPr>
              <a:t>aritmatika</a:t>
            </a:r>
            <a:r>
              <a:rPr lang="en-US" sz="1800" b="0" dirty="0">
                <a:effectLst/>
                <a:latin typeface="Verdana" pitchFamily="34" charset="0"/>
              </a:rPr>
              <a:t> </a:t>
            </a:r>
            <a:r>
              <a:rPr lang="en-US" sz="1800" b="0" dirty="0" err="1">
                <a:effectLst/>
                <a:latin typeface="Verdana" pitchFamily="34" charset="0"/>
              </a:rPr>
              <a:t>tersebut</a:t>
            </a:r>
            <a:r>
              <a:rPr lang="en-US" sz="1800" b="0" dirty="0">
                <a:effectLst/>
                <a:latin typeface="Verdana" pitchFamily="34" charset="0"/>
              </a:rPr>
              <a:t> </a:t>
            </a:r>
            <a:r>
              <a:rPr lang="en-US" sz="1800" b="0" dirty="0" err="1">
                <a:effectLst/>
                <a:latin typeface="Verdana" pitchFamily="34" charset="0"/>
              </a:rPr>
              <a:t>akan</a:t>
            </a:r>
            <a:r>
              <a:rPr lang="en-US" sz="1800" b="0" dirty="0">
                <a:effectLst/>
                <a:latin typeface="Verdana" pitchFamily="34" charset="0"/>
              </a:rPr>
              <a:t> </a:t>
            </a:r>
            <a:r>
              <a:rPr lang="en-US" sz="1800" b="0" dirty="0" err="1">
                <a:effectLst/>
                <a:latin typeface="Verdana" pitchFamily="34" charset="0"/>
              </a:rPr>
              <a:t>diasumsikan</a:t>
            </a:r>
            <a:r>
              <a:rPr lang="en-US" sz="1800" b="0" dirty="0">
                <a:effectLst/>
                <a:latin typeface="Verdana" pitchFamily="34" charset="0"/>
              </a:rPr>
              <a:t> </a:t>
            </a:r>
            <a:r>
              <a:rPr lang="en-US" sz="1800" b="0" dirty="0" err="1">
                <a:effectLst/>
                <a:latin typeface="Verdana" pitchFamily="34" charset="0"/>
              </a:rPr>
              <a:t>sebagai</a:t>
            </a:r>
            <a:r>
              <a:rPr lang="en-US" sz="1800" b="0" dirty="0">
                <a:effectLst/>
                <a:latin typeface="Verdana" pitchFamily="34" charset="0"/>
              </a:rPr>
              <a:t> </a:t>
            </a:r>
            <a:r>
              <a:rPr lang="en-US" sz="1800" b="0" i="1" dirty="0">
                <a:effectLst/>
                <a:latin typeface="Verdana" pitchFamily="34" charset="0"/>
              </a:rPr>
              <a:t>long</a:t>
            </a:r>
            <a:r>
              <a:rPr lang="en-US" sz="1800" b="0" dirty="0">
                <a:effectLst/>
              </a:rPr>
              <a:t> </a:t>
            </a:r>
            <a:endParaRPr lang="en-US" sz="1800" b="0" dirty="0">
              <a:effectLst/>
              <a:latin typeface="Verdana" pitchFamily="34" charset="0"/>
            </a:endParaRPr>
          </a:p>
          <a:p>
            <a:endParaRPr lang="en-US" b="0" dirty="0">
              <a:effectLst/>
            </a:endParaRPr>
          </a:p>
        </p:txBody>
      </p:sp>
      <p:sp>
        <p:nvSpPr>
          <p:cNvPr id="4" name="Footer Placeholder 3"/>
          <p:cNvSpPr>
            <a:spLocks noGrp="1"/>
          </p:cNvSpPr>
          <p:nvPr>
            <p:ph type="ftr" sz="quarter" idx="11"/>
          </p:nvPr>
        </p:nvSpPr>
        <p:spPr>
          <a:xfrm>
            <a:off x="5715000" y="6305550"/>
            <a:ext cx="2895600" cy="476250"/>
          </a:xfrm>
          <a:prstGeom prst="rect">
            <a:avLst/>
          </a:prstGeom>
        </p:spPr>
        <p:txBody>
          <a:bodyPr anchor="b"/>
          <a:lstStyle>
            <a:defPPr>
              <a:defRPr lang="en-US"/>
            </a:defPPr>
            <a:lvl1pPr marL="0" algn="l" defTabSz="914400" rtl="0" eaLnBrk="1" latinLnBrk="0" hangingPunct="1">
              <a:defRPr kumimoji="0" sz="1200" kern="1200">
                <a:solidFill>
                  <a:schemeClr val="bg2">
                    <a:shade val="50000"/>
                    <a:satMod val="200000"/>
                  </a:schemeClr>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t>ajib fik udinus</a:t>
            </a:r>
            <a:endParaRPr kumimoji="0" lang="en-US"/>
          </a:p>
        </p:txBody>
      </p:sp>
      <p:sp>
        <p:nvSpPr>
          <p:cNvPr id="5" name="Slide Number Placeholder 4">
            <a:extLst>
              <a:ext uri="{FF2B5EF4-FFF2-40B4-BE49-F238E27FC236}">
                <a16:creationId xmlns:a16="http://schemas.microsoft.com/office/drawing/2014/main" id="{EF0CB5F9-C282-4BFF-A413-1F2615CBEE00}"/>
              </a:ext>
            </a:extLst>
          </p:cNvPr>
          <p:cNvSpPr>
            <a:spLocks noGrp="1"/>
          </p:cNvSpPr>
          <p:nvPr>
            <p:ph type="sldNum" sz="quarter" idx="10"/>
          </p:nvPr>
        </p:nvSpPr>
        <p:spPr/>
        <p:txBody>
          <a:bodyPr/>
          <a:lstStyle/>
          <a:p>
            <a:pPr>
              <a:defRPr/>
            </a:pPr>
            <a:fld id="{6CCB9EDC-F6F7-4BFA-897C-C35E45C7E461}" type="slidenum">
              <a:rPr lang="en-US" altLang="en-US" smtClean="0"/>
              <a:pPr>
                <a:defRPr/>
              </a:pPr>
              <a:t>45</a:t>
            </a:fld>
            <a:endParaRPr lang="en-US" altLang="en-US"/>
          </a:p>
        </p:txBody>
      </p:sp>
    </p:spTree>
  </p:cSld>
  <p:clrMapOvr>
    <a:masterClrMapping/>
  </p:clrMapOvr>
  <p:transition advClick="0">
    <p:newsflash/>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382000" cy="762000"/>
          </a:xfrm>
        </p:spPr>
        <p:txBody>
          <a:bodyPr>
            <a:normAutofit fontScale="90000"/>
          </a:bodyPr>
          <a:lstStyle/>
          <a:p>
            <a:r>
              <a:rPr lang="en-US" sz="4400" b="1" dirty="0" err="1">
                <a:latin typeface="Verdana" pitchFamily="34" charset="0"/>
              </a:rPr>
              <a:t>Beberapa</a:t>
            </a:r>
            <a:r>
              <a:rPr lang="en-US" sz="4400" b="1" dirty="0">
                <a:latin typeface="Verdana" pitchFamily="34" charset="0"/>
              </a:rPr>
              <a:t> </a:t>
            </a:r>
            <a:r>
              <a:rPr lang="en-US" sz="4400" b="1" dirty="0" err="1">
                <a:latin typeface="Verdana" pitchFamily="34" charset="0"/>
              </a:rPr>
              <a:t>Catatan</a:t>
            </a:r>
            <a:r>
              <a:rPr lang="en-US" sz="4400" b="1" dirty="0">
                <a:latin typeface="Verdana" pitchFamily="34" charset="0"/>
              </a:rPr>
              <a:t> </a:t>
            </a:r>
            <a:r>
              <a:rPr lang="en-US" sz="4400" b="1" dirty="0" err="1">
                <a:latin typeface="Verdana" pitchFamily="34" charset="0"/>
              </a:rPr>
              <a:t>Promosi</a:t>
            </a:r>
            <a:r>
              <a:rPr lang="en-US" sz="4400" b="1" dirty="0">
                <a:latin typeface="Verdana" pitchFamily="34" charset="0"/>
              </a:rPr>
              <a:t> &amp; Casting (3)</a:t>
            </a:r>
            <a:endParaRPr lang="en-US" dirty="0"/>
          </a:p>
        </p:txBody>
      </p:sp>
      <p:sp>
        <p:nvSpPr>
          <p:cNvPr id="3" name="Content Placeholder 2"/>
          <p:cNvSpPr>
            <a:spLocks noGrp="1"/>
          </p:cNvSpPr>
          <p:nvPr>
            <p:ph idx="1"/>
          </p:nvPr>
        </p:nvSpPr>
        <p:spPr>
          <a:xfrm>
            <a:off x="457200" y="1531937"/>
            <a:ext cx="8229600" cy="4792663"/>
          </a:xfrm>
        </p:spPr>
        <p:txBody>
          <a:bodyPr>
            <a:normAutofit/>
          </a:bodyPr>
          <a:lstStyle/>
          <a:p>
            <a:r>
              <a:rPr lang="en-US" sz="2000" b="0" dirty="0" err="1">
                <a:effectLst/>
                <a:latin typeface="Verdana" pitchFamily="34" charset="0"/>
              </a:rPr>
              <a:t>Asumsi</a:t>
            </a:r>
            <a:r>
              <a:rPr lang="en-US" sz="2000" b="0" dirty="0">
                <a:effectLst/>
                <a:latin typeface="Verdana" pitchFamily="34" charset="0"/>
              </a:rPr>
              <a:t> </a:t>
            </a:r>
            <a:r>
              <a:rPr lang="en-US" sz="2000" b="0" dirty="0" err="1">
                <a:effectLst/>
                <a:latin typeface="Verdana" pitchFamily="34" charset="0"/>
              </a:rPr>
              <a:t>dasar</a:t>
            </a:r>
            <a:r>
              <a:rPr lang="en-US" sz="2000" b="0" dirty="0">
                <a:effectLst/>
                <a:latin typeface="Verdana" pitchFamily="34" charset="0"/>
              </a:rPr>
              <a:t> compiler </a:t>
            </a:r>
            <a:r>
              <a:rPr lang="en-US" sz="2000" b="0" dirty="0" err="1">
                <a:effectLst/>
                <a:latin typeface="Verdana" pitchFamily="34" charset="0"/>
              </a:rPr>
              <a:t>untuk</a:t>
            </a:r>
            <a:r>
              <a:rPr lang="en-US" sz="2000" b="0" dirty="0">
                <a:effectLst/>
                <a:latin typeface="Verdana" pitchFamily="34" charset="0"/>
              </a:rPr>
              <a:t> </a:t>
            </a:r>
            <a:r>
              <a:rPr lang="en-US" sz="2000" b="0" dirty="0" err="1">
                <a:effectLst/>
                <a:latin typeface="Verdana" pitchFamily="34" charset="0"/>
              </a:rPr>
              <a:t>tipe</a:t>
            </a:r>
            <a:r>
              <a:rPr lang="en-US" sz="2000" b="0" dirty="0">
                <a:effectLst/>
                <a:latin typeface="Verdana" pitchFamily="34" charset="0"/>
              </a:rPr>
              <a:t> data floating-point:</a:t>
            </a:r>
          </a:p>
          <a:p>
            <a:pPr lvl="1" algn="just"/>
            <a:r>
              <a:rPr lang="en-US" sz="1800" b="0" dirty="0" err="1">
                <a:effectLst/>
                <a:latin typeface="Verdana" pitchFamily="34" charset="0"/>
              </a:rPr>
              <a:t>Nilai</a:t>
            </a:r>
            <a:r>
              <a:rPr lang="en-US" sz="1800" b="0" dirty="0">
                <a:effectLst/>
                <a:latin typeface="Verdana" pitchFamily="34" charset="0"/>
              </a:rPr>
              <a:t> yang </a:t>
            </a:r>
            <a:r>
              <a:rPr lang="en-US" sz="1800" b="0" dirty="0" err="1">
                <a:effectLst/>
                <a:latin typeface="Verdana" pitchFamily="34" charset="0"/>
              </a:rPr>
              <a:t>di</a:t>
            </a:r>
            <a:r>
              <a:rPr lang="en-US" sz="1800" b="0" dirty="0">
                <a:effectLst/>
                <a:latin typeface="Verdana" pitchFamily="34" charset="0"/>
              </a:rPr>
              <a:t>-</a:t>
            </a:r>
            <a:r>
              <a:rPr lang="en-US" sz="1800" b="0" i="1" dirty="0">
                <a:effectLst/>
                <a:latin typeface="Verdana" pitchFamily="34" charset="0"/>
              </a:rPr>
              <a:t>assign</a:t>
            </a:r>
            <a:r>
              <a:rPr lang="en-US" sz="1800" b="0" dirty="0">
                <a:effectLst/>
                <a:latin typeface="Verdana" pitchFamily="34" charset="0"/>
              </a:rPr>
              <a:t> </a:t>
            </a:r>
            <a:r>
              <a:rPr lang="en-US" sz="1800" b="0" dirty="0" err="1">
                <a:effectLst/>
                <a:latin typeface="Verdana" pitchFamily="34" charset="0"/>
              </a:rPr>
              <a:t>tanpa</a:t>
            </a:r>
            <a:r>
              <a:rPr lang="en-US" sz="1800" b="0" dirty="0">
                <a:effectLst/>
                <a:latin typeface="Verdana" pitchFamily="34" charset="0"/>
              </a:rPr>
              <a:t> </a:t>
            </a:r>
            <a:r>
              <a:rPr lang="en-US" sz="1800" b="0" dirty="0" err="1">
                <a:effectLst/>
                <a:latin typeface="Verdana" pitchFamily="34" charset="0"/>
              </a:rPr>
              <a:t>penambahan</a:t>
            </a:r>
            <a:r>
              <a:rPr lang="en-US" sz="1800" b="0" dirty="0">
                <a:effectLst/>
                <a:latin typeface="Verdana" pitchFamily="34" charset="0"/>
              </a:rPr>
              <a:t> </a:t>
            </a:r>
            <a:r>
              <a:rPr lang="en-US" sz="1800" b="0" dirty="0" err="1">
                <a:effectLst/>
                <a:latin typeface="Verdana" pitchFamily="34" charset="0"/>
              </a:rPr>
              <a:t>keterangan</a:t>
            </a:r>
            <a:r>
              <a:rPr lang="en-US" sz="1800" b="0" dirty="0">
                <a:effectLst/>
                <a:latin typeface="Verdana" pitchFamily="34" charset="0"/>
              </a:rPr>
              <a:t> </a:t>
            </a:r>
            <a:r>
              <a:rPr lang="en-US" sz="1800" b="0" dirty="0" err="1">
                <a:effectLst/>
                <a:latin typeface="Verdana" pitchFamily="34" charset="0"/>
              </a:rPr>
              <a:t>apapun</a:t>
            </a:r>
            <a:r>
              <a:rPr lang="en-US" sz="1800" b="0" dirty="0">
                <a:effectLst/>
                <a:latin typeface="Verdana" pitchFamily="34" charset="0"/>
              </a:rPr>
              <a:t> </a:t>
            </a:r>
            <a:r>
              <a:rPr lang="en-US" sz="1800" b="0" dirty="0" err="1">
                <a:effectLst/>
                <a:latin typeface="Verdana" pitchFamily="34" charset="0"/>
              </a:rPr>
              <a:t>akan</a:t>
            </a:r>
            <a:r>
              <a:rPr lang="en-US" sz="1800" b="0" dirty="0">
                <a:effectLst/>
                <a:latin typeface="Verdana" pitchFamily="34" charset="0"/>
              </a:rPr>
              <a:t> </a:t>
            </a:r>
            <a:r>
              <a:rPr lang="en-US" sz="1800" b="0" dirty="0" err="1">
                <a:effectLst/>
                <a:latin typeface="Verdana" pitchFamily="34" charset="0"/>
              </a:rPr>
              <a:t>diasumsikan</a:t>
            </a:r>
            <a:r>
              <a:rPr lang="en-US" sz="1800" b="0" dirty="0">
                <a:effectLst/>
                <a:latin typeface="Verdana" pitchFamily="34" charset="0"/>
              </a:rPr>
              <a:t> </a:t>
            </a:r>
            <a:r>
              <a:rPr lang="en-US" sz="1800" b="0" dirty="0" err="1">
                <a:effectLst/>
                <a:latin typeface="Verdana" pitchFamily="34" charset="0"/>
              </a:rPr>
              <a:t>sebagai</a:t>
            </a:r>
            <a:r>
              <a:rPr lang="en-US" sz="1800" b="0" dirty="0">
                <a:effectLst/>
                <a:latin typeface="Verdana" pitchFamily="34" charset="0"/>
              </a:rPr>
              <a:t> </a:t>
            </a:r>
            <a:r>
              <a:rPr lang="en-US" sz="1800" b="0" i="1" dirty="0">
                <a:effectLst/>
                <a:latin typeface="Verdana" pitchFamily="34" charset="0"/>
              </a:rPr>
              <a:t>double</a:t>
            </a:r>
            <a:r>
              <a:rPr lang="en-US" sz="1800" b="0" dirty="0">
                <a:effectLst/>
              </a:rPr>
              <a:t> </a:t>
            </a:r>
          </a:p>
          <a:p>
            <a:pPr lvl="1" algn="just"/>
            <a:r>
              <a:rPr lang="en-US" sz="1800" b="0" dirty="0" err="1">
                <a:effectLst/>
                <a:latin typeface="Verdana" pitchFamily="34" charset="0"/>
              </a:rPr>
              <a:t>Jika</a:t>
            </a:r>
            <a:r>
              <a:rPr lang="en-US" sz="1800" b="0" dirty="0">
                <a:effectLst/>
                <a:latin typeface="Verdana" pitchFamily="34" charset="0"/>
              </a:rPr>
              <a:t> </a:t>
            </a:r>
            <a:r>
              <a:rPr lang="en-US" sz="1800" b="0" dirty="0" err="1">
                <a:effectLst/>
                <a:latin typeface="Verdana" pitchFamily="34" charset="0"/>
              </a:rPr>
              <a:t>pada</a:t>
            </a:r>
            <a:r>
              <a:rPr lang="en-US" sz="1800" b="0" dirty="0">
                <a:effectLst/>
                <a:latin typeface="Verdana" pitchFamily="34" charset="0"/>
              </a:rPr>
              <a:t> </a:t>
            </a:r>
            <a:r>
              <a:rPr lang="en-US" sz="1800" b="0" dirty="0" err="1">
                <a:effectLst/>
                <a:latin typeface="Verdana" pitchFamily="34" charset="0"/>
              </a:rPr>
              <a:t>operasi</a:t>
            </a:r>
            <a:r>
              <a:rPr lang="en-US" sz="1800" b="0" dirty="0">
                <a:effectLst/>
                <a:latin typeface="Verdana" pitchFamily="34" charset="0"/>
              </a:rPr>
              <a:t> </a:t>
            </a:r>
            <a:r>
              <a:rPr lang="en-US" sz="1800" b="0" dirty="0" err="1">
                <a:effectLst/>
                <a:latin typeface="Verdana" pitchFamily="34" charset="0"/>
              </a:rPr>
              <a:t>aritmatika</a:t>
            </a:r>
            <a:r>
              <a:rPr lang="en-US" sz="1800" b="0" dirty="0">
                <a:effectLst/>
                <a:latin typeface="Verdana" pitchFamily="34" charset="0"/>
              </a:rPr>
              <a:t> </a:t>
            </a:r>
            <a:r>
              <a:rPr lang="en-US" sz="1800" b="0" dirty="0" err="1">
                <a:effectLst/>
                <a:latin typeface="Verdana" pitchFamily="34" charset="0"/>
              </a:rPr>
              <a:t>dengan</a:t>
            </a:r>
            <a:r>
              <a:rPr lang="en-US" sz="1800" b="0" dirty="0">
                <a:effectLst/>
                <a:latin typeface="Verdana" pitchFamily="34" charset="0"/>
              </a:rPr>
              <a:t> </a:t>
            </a:r>
            <a:r>
              <a:rPr lang="en-US" sz="1800" b="0" u="sng" dirty="0" err="1">
                <a:effectLst/>
                <a:latin typeface="Verdana" pitchFamily="34" charset="0"/>
              </a:rPr>
              <a:t>semua</a:t>
            </a:r>
            <a:r>
              <a:rPr lang="en-US" sz="1800" b="0" u="sng" dirty="0">
                <a:effectLst/>
                <a:latin typeface="Verdana" pitchFamily="34" charset="0"/>
              </a:rPr>
              <a:t> operand </a:t>
            </a:r>
            <a:r>
              <a:rPr lang="en-US" sz="1800" b="0" u="sng" dirty="0" err="1">
                <a:effectLst/>
                <a:latin typeface="Verdana" pitchFamily="34" charset="0"/>
              </a:rPr>
              <a:t>pada</a:t>
            </a:r>
            <a:r>
              <a:rPr lang="en-US" sz="1800" b="0" u="sng" dirty="0">
                <a:effectLst/>
                <a:latin typeface="Verdana" pitchFamily="34" charset="0"/>
              </a:rPr>
              <a:t> </a:t>
            </a:r>
            <a:r>
              <a:rPr lang="en-US" sz="1800" b="0" u="sng" dirty="0" err="1">
                <a:effectLst/>
                <a:latin typeface="Verdana" pitchFamily="34" charset="0"/>
              </a:rPr>
              <a:t>ruas</a:t>
            </a:r>
            <a:r>
              <a:rPr lang="en-US" sz="1800" b="0" u="sng" dirty="0">
                <a:effectLst/>
                <a:latin typeface="Verdana" pitchFamily="34" charset="0"/>
              </a:rPr>
              <a:t> </a:t>
            </a:r>
            <a:r>
              <a:rPr lang="en-US" sz="1800" b="0" u="sng" dirty="0" err="1">
                <a:effectLst/>
                <a:latin typeface="Verdana" pitchFamily="34" charset="0"/>
              </a:rPr>
              <a:t>kanan</a:t>
            </a:r>
            <a:r>
              <a:rPr lang="en-US" sz="1800" b="0" u="sng" dirty="0">
                <a:effectLst/>
                <a:latin typeface="Verdana" pitchFamily="34" charset="0"/>
              </a:rPr>
              <a:t> </a:t>
            </a:r>
            <a:r>
              <a:rPr lang="en-US" sz="1800" b="0" u="sng" dirty="0" err="1">
                <a:effectLst/>
                <a:latin typeface="Verdana" pitchFamily="34" charset="0"/>
              </a:rPr>
              <a:t>menggunakan</a:t>
            </a:r>
            <a:r>
              <a:rPr lang="en-US" sz="1800" b="0" u="sng" dirty="0">
                <a:effectLst/>
                <a:latin typeface="Verdana" pitchFamily="34" charset="0"/>
              </a:rPr>
              <a:t> </a:t>
            </a:r>
            <a:r>
              <a:rPr lang="en-US" sz="1800" b="0" u="sng" dirty="0" err="1">
                <a:effectLst/>
                <a:latin typeface="Verdana" pitchFamily="34" charset="0"/>
              </a:rPr>
              <a:t>tipe</a:t>
            </a:r>
            <a:r>
              <a:rPr lang="en-US" sz="1800" b="0" u="sng" dirty="0">
                <a:effectLst/>
                <a:latin typeface="Verdana" pitchFamily="34" charset="0"/>
              </a:rPr>
              <a:t> data floating-point</a:t>
            </a:r>
            <a:r>
              <a:rPr lang="en-US" sz="1800" b="0" dirty="0">
                <a:effectLst/>
                <a:latin typeface="Verdana" pitchFamily="34" charset="0"/>
              </a:rPr>
              <a:t>, </a:t>
            </a:r>
            <a:r>
              <a:rPr lang="en-US" sz="1800" b="0" dirty="0" err="1">
                <a:effectLst/>
                <a:latin typeface="Verdana" pitchFamily="34" charset="0"/>
              </a:rPr>
              <a:t>maka</a:t>
            </a:r>
            <a:r>
              <a:rPr lang="en-US" sz="1800" b="0" dirty="0">
                <a:effectLst/>
                <a:latin typeface="Verdana" pitchFamily="34" charset="0"/>
              </a:rPr>
              <a:t> </a:t>
            </a:r>
            <a:r>
              <a:rPr lang="en-US" sz="1800" b="0" u="sng" dirty="0" err="1">
                <a:effectLst/>
                <a:latin typeface="Verdana" pitchFamily="34" charset="0"/>
              </a:rPr>
              <a:t>hasil</a:t>
            </a:r>
            <a:r>
              <a:rPr lang="en-US" sz="1800" b="0" u="sng" dirty="0">
                <a:effectLst/>
                <a:latin typeface="Verdana" pitchFamily="34" charset="0"/>
              </a:rPr>
              <a:t> </a:t>
            </a:r>
            <a:r>
              <a:rPr lang="en-US" sz="1800" b="0" u="sng" dirty="0" err="1">
                <a:effectLst/>
                <a:latin typeface="Verdana" pitchFamily="34" charset="0"/>
              </a:rPr>
              <a:t>operasi</a:t>
            </a:r>
            <a:r>
              <a:rPr lang="en-US" sz="1800" b="0" u="sng" dirty="0">
                <a:effectLst/>
                <a:latin typeface="Verdana" pitchFamily="34" charset="0"/>
              </a:rPr>
              <a:t> </a:t>
            </a:r>
            <a:r>
              <a:rPr lang="en-US" sz="1800" b="0" u="sng" dirty="0" err="1">
                <a:effectLst/>
                <a:latin typeface="Verdana" pitchFamily="34" charset="0"/>
              </a:rPr>
              <a:t>aritmatika</a:t>
            </a:r>
            <a:r>
              <a:rPr lang="en-US" sz="1800" b="0" u="sng" dirty="0">
                <a:effectLst/>
                <a:latin typeface="Verdana" pitchFamily="34" charset="0"/>
              </a:rPr>
              <a:t> </a:t>
            </a:r>
            <a:r>
              <a:rPr lang="en-US" sz="1800" b="0" u="sng" dirty="0" err="1">
                <a:effectLst/>
                <a:latin typeface="Verdana" pitchFamily="34" charset="0"/>
              </a:rPr>
              <a:t>tersebut</a:t>
            </a:r>
            <a:r>
              <a:rPr lang="en-US" sz="1800" b="0" u="sng" dirty="0">
                <a:effectLst/>
                <a:latin typeface="Verdana" pitchFamily="34" charset="0"/>
              </a:rPr>
              <a:t> </a:t>
            </a:r>
            <a:r>
              <a:rPr lang="en-US" sz="1800" b="0" u="sng" dirty="0" err="1">
                <a:effectLst/>
                <a:latin typeface="Verdana" pitchFamily="34" charset="0"/>
              </a:rPr>
              <a:t>direpresentasikan</a:t>
            </a:r>
            <a:r>
              <a:rPr lang="en-US" sz="1800" b="0" u="sng" dirty="0">
                <a:effectLst/>
                <a:latin typeface="Verdana" pitchFamily="34" charset="0"/>
              </a:rPr>
              <a:t> </a:t>
            </a:r>
            <a:r>
              <a:rPr lang="en-US" sz="1800" b="0" u="sng" dirty="0" err="1">
                <a:effectLst/>
                <a:latin typeface="Verdana" pitchFamily="34" charset="0"/>
              </a:rPr>
              <a:t>dengan</a:t>
            </a:r>
            <a:r>
              <a:rPr lang="en-US" sz="1800" b="0" u="sng" dirty="0">
                <a:effectLst/>
                <a:latin typeface="Verdana" pitchFamily="34" charset="0"/>
              </a:rPr>
              <a:t> </a:t>
            </a:r>
            <a:r>
              <a:rPr lang="en-US" sz="1800" b="0" u="sng" dirty="0" err="1">
                <a:effectLst/>
                <a:latin typeface="Verdana" pitchFamily="34" charset="0"/>
              </a:rPr>
              <a:t>tipe</a:t>
            </a:r>
            <a:r>
              <a:rPr lang="en-US" sz="1800" b="0" u="sng" dirty="0">
                <a:effectLst/>
                <a:latin typeface="Verdana" pitchFamily="34" charset="0"/>
              </a:rPr>
              <a:t> data yang </a:t>
            </a:r>
            <a:r>
              <a:rPr lang="en-US" sz="1800" b="0" u="sng" dirty="0" err="1">
                <a:effectLst/>
                <a:latin typeface="Verdana" pitchFamily="34" charset="0"/>
              </a:rPr>
              <a:t>mengikuti</a:t>
            </a:r>
            <a:r>
              <a:rPr lang="en-US" sz="1800" b="0" u="sng" dirty="0">
                <a:effectLst/>
                <a:latin typeface="Verdana" pitchFamily="34" charset="0"/>
              </a:rPr>
              <a:t> </a:t>
            </a:r>
            <a:r>
              <a:rPr lang="en-US" sz="1800" b="0" u="sng" dirty="0" err="1">
                <a:effectLst/>
                <a:latin typeface="Verdana" pitchFamily="34" charset="0"/>
              </a:rPr>
              <a:t>tipe</a:t>
            </a:r>
            <a:r>
              <a:rPr lang="en-US" sz="1800" b="0" u="sng" dirty="0">
                <a:effectLst/>
                <a:latin typeface="Verdana" pitchFamily="34" charset="0"/>
              </a:rPr>
              <a:t> data </a:t>
            </a:r>
            <a:r>
              <a:rPr lang="en-US" sz="1800" b="0" u="sng" dirty="0" err="1">
                <a:effectLst/>
                <a:latin typeface="Verdana" pitchFamily="34" charset="0"/>
              </a:rPr>
              <a:t>dengan</a:t>
            </a:r>
            <a:r>
              <a:rPr lang="en-US" sz="1800" b="0" u="sng" dirty="0">
                <a:effectLst/>
                <a:latin typeface="Verdana" pitchFamily="34" charset="0"/>
              </a:rPr>
              <a:t> </a:t>
            </a:r>
            <a:r>
              <a:rPr lang="en-US" sz="1800" b="0" u="sng" dirty="0" err="1">
                <a:effectLst/>
                <a:latin typeface="Verdana" pitchFamily="34" charset="0"/>
              </a:rPr>
              <a:t>representasi</a:t>
            </a:r>
            <a:r>
              <a:rPr lang="en-US" sz="1800" b="0" u="sng" dirty="0">
                <a:effectLst/>
                <a:latin typeface="Verdana" pitchFamily="34" charset="0"/>
              </a:rPr>
              <a:t> </a:t>
            </a:r>
            <a:r>
              <a:rPr lang="en-US" sz="1800" b="0" u="sng" dirty="0" err="1">
                <a:effectLst/>
                <a:latin typeface="Verdana" pitchFamily="34" charset="0"/>
              </a:rPr>
              <a:t>tertinggi</a:t>
            </a:r>
            <a:r>
              <a:rPr lang="en-US" sz="1800" b="0" dirty="0">
                <a:effectLst/>
                <a:latin typeface="Verdana" pitchFamily="34" charset="0"/>
              </a:rPr>
              <a:t> </a:t>
            </a:r>
            <a:r>
              <a:rPr lang="en-US" sz="1800" b="0" dirty="0" err="1">
                <a:effectLst/>
                <a:latin typeface="Verdana" pitchFamily="34" charset="0"/>
              </a:rPr>
              <a:t>pada</a:t>
            </a:r>
            <a:r>
              <a:rPr lang="en-US" sz="1800" b="0" dirty="0">
                <a:effectLst/>
                <a:latin typeface="Verdana" pitchFamily="34" charset="0"/>
              </a:rPr>
              <a:t> </a:t>
            </a:r>
            <a:r>
              <a:rPr lang="en-US" sz="1800" b="0" dirty="0" err="1">
                <a:effectLst/>
                <a:latin typeface="Verdana" pitchFamily="34" charset="0"/>
              </a:rPr>
              <a:t>ruas</a:t>
            </a:r>
            <a:r>
              <a:rPr lang="en-US" sz="1800" b="0" dirty="0">
                <a:effectLst/>
                <a:latin typeface="Verdana" pitchFamily="34" charset="0"/>
              </a:rPr>
              <a:t> </a:t>
            </a:r>
            <a:r>
              <a:rPr lang="en-US" sz="1800" b="0" dirty="0" err="1">
                <a:effectLst/>
                <a:latin typeface="Verdana" pitchFamily="34" charset="0"/>
              </a:rPr>
              <a:t>kanan</a:t>
            </a:r>
            <a:r>
              <a:rPr lang="en-US" sz="1800" b="0" dirty="0">
                <a:effectLst/>
                <a:latin typeface="Verdana" pitchFamily="34" charset="0"/>
              </a:rPr>
              <a:t> </a:t>
            </a:r>
            <a:r>
              <a:rPr lang="en-US" sz="1800" b="0" dirty="0" err="1">
                <a:effectLst/>
                <a:latin typeface="Verdana" pitchFamily="34" charset="0"/>
              </a:rPr>
              <a:t>operasi</a:t>
            </a:r>
            <a:r>
              <a:rPr lang="en-US" sz="1800" b="0" dirty="0">
                <a:effectLst/>
                <a:latin typeface="Verdana" pitchFamily="34" charset="0"/>
              </a:rPr>
              <a:t> </a:t>
            </a:r>
            <a:r>
              <a:rPr lang="en-US" sz="1800" b="0" dirty="0" err="1">
                <a:effectLst/>
                <a:latin typeface="Verdana" pitchFamily="34" charset="0"/>
              </a:rPr>
              <a:t>aritmatika</a:t>
            </a:r>
            <a:r>
              <a:rPr lang="en-US" sz="1800" b="0" dirty="0">
                <a:effectLst/>
                <a:latin typeface="Verdana" pitchFamily="34" charset="0"/>
              </a:rPr>
              <a:t> </a:t>
            </a:r>
            <a:r>
              <a:rPr lang="en-US" sz="1800" b="0" dirty="0" err="1">
                <a:effectLst/>
                <a:latin typeface="Verdana" pitchFamily="34" charset="0"/>
              </a:rPr>
              <a:t>tersebut</a:t>
            </a:r>
            <a:r>
              <a:rPr lang="en-US" sz="1800" b="0" dirty="0">
                <a:effectLst/>
              </a:rPr>
              <a:t> </a:t>
            </a:r>
          </a:p>
          <a:p>
            <a:pPr lvl="1" algn="just"/>
            <a:r>
              <a:rPr lang="en-US" sz="1800" b="0" dirty="0" err="1">
                <a:effectLst/>
                <a:latin typeface="Verdana" pitchFamily="34" charset="0"/>
              </a:rPr>
              <a:t>Jika</a:t>
            </a:r>
            <a:r>
              <a:rPr lang="en-US" sz="1800" b="0" dirty="0">
                <a:effectLst/>
                <a:latin typeface="Verdana" pitchFamily="34" charset="0"/>
              </a:rPr>
              <a:t> </a:t>
            </a:r>
            <a:r>
              <a:rPr lang="en-US" sz="1800" b="0" dirty="0" err="1">
                <a:effectLst/>
                <a:latin typeface="Verdana" pitchFamily="34" charset="0"/>
              </a:rPr>
              <a:t>pada</a:t>
            </a:r>
            <a:r>
              <a:rPr lang="en-US" sz="1800" b="0" dirty="0">
                <a:effectLst/>
                <a:latin typeface="Verdana" pitchFamily="34" charset="0"/>
              </a:rPr>
              <a:t> </a:t>
            </a:r>
            <a:r>
              <a:rPr lang="en-US" sz="1800" b="0" dirty="0" err="1">
                <a:effectLst/>
                <a:latin typeface="Verdana" pitchFamily="34" charset="0"/>
              </a:rPr>
              <a:t>operasi</a:t>
            </a:r>
            <a:r>
              <a:rPr lang="en-US" sz="1800" b="0" dirty="0">
                <a:effectLst/>
                <a:latin typeface="Verdana" pitchFamily="34" charset="0"/>
              </a:rPr>
              <a:t> </a:t>
            </a:r>
            <a:r>
              <a:rPr lang="en-US" sz="1800" b="0" dirty="0" err="1">
                <a:effectLst/>
                <a:latin typeface="Verdana" pitchFamily="34" charset="0"/>
              </a:rPr>
              <a:t>aritmatika</a:t>
            </a:r>
            <a:r>
              <a:rPr lang="en-US" sz="1800" b="0" dirty="0">
                <a:effectLst/>
                <a:latin typeface="Verdana" pitchFamily="34" charset="0"/>
              </a:rPr>
              <a:t> </a:t>
            </a:r>
            <a:r>
              <a:rPr lang="en-US" sz="1800" b="0" dirty="0" err="1">
                <a:effectLst/>
                <a:latin typeface="Verdana" pitchFamily="34" charset="0"/>
              </a:rPr>
              <a:t>dengan</a:t>
            </a:r>
            <a:r>
              <a:rPr lang="en-US" sz="1800" b="0" dirty="0">
                <a:effectLst/>
                <a:latin typeface="Verdana" pitchFamily="34" charset="0"/>
              </a:rPr>
              <a:t> </a:t>
            </a:r>
            <a:r>
              <a:rPr lang="en-US" sz="1800" b="0" u="sng" dirty="0" err="1">
                <a:effectLst/>
                <a:latin typeface="Verdana" pitchFamily="34" charset="0"/>
              </a:rPr>
              <a:t>sebagian</a:t>
            </a:r>
            <a:r>
              <a:rPr lang="en-US" sz="1800" b="0" u="sng" dirty="0">
                <a:effectLst/>
                <a:latin typeface="Verdana" pitchFamily="34" charset="0"/>
              </a:rPr>
              <a:t> operand </a:t>
            </a:r>
            <a:r>
              <a:rPr lang="en-US" sz="1800" b="0" u="sng" dirty="0" err="1">
                <a:effectLst/>
                <a:latin typeface="Verdana" pitchFamily="34" charset="0"/>
              </a:rPr>
              <a:t>pada</a:t>
            </a:r>
            <a:r>
              <a:rPr lang="en-US" sz="1800" b="0" u="sng" dirty="0">
                <a:effectLst/>
                <a:latin typeface="Verdana" pitchFamily="34" charset="0"/>
              </a:rPr>
              <a:t> </a:t>
            </a:r>
            <a:r>
              <a:rPr lang="en-US" sz="1800" b="0" u="sng" dirty="0" err="1">
                <a:effectLst/>
                <a:latin typeface="Verdana" pitchFamily="34" charset="0"/>
              </a:rPr>
              <a:t>ruas</a:t>
            </a:r>
            <a:r>
              <a:rPr lang="en-US" sz="1800" b="0" u="sng" dirty="0">
                <a:effectLst/>
                <a:latin typeface="Verdana" pitchFamily="34" charset="0"/>
              </a:rPr>
              <a:t> </a:t>
            </a:r>
            <a:r>
              <a:rPr lang="en-US" sz="1800" b="0" u="sng" dirty="0" err="1">
                <a:effectLst/>
                <a:latin typeface="Verdana" pitchFamily="34" charset="0"/>
              </a:rPr>
              <a:t>kanan</a:t>
            </a:r>
            <a:r>
              <a:rPr lang="en-US" sz="1800" b="0" u="sng" dirty="0">
                <a:effectLst/>
                <a:latin typeface="Verdana" pitchFamily="34" charset="0"/>
              </a:rPr>
              <a:t> </a:t>
            </a:r>
            <a:r>
              <a:rPr lang="en-US" sz="1800" b="0" u="sng" dirty="0" err="1">
                <a:effectLst/>
                <a:latin typeface="Verdana" pitchFamily="34" charset="0"/>
              </a:rPr>
              <a:t>menggunakan</a:t>
            </a:r>
            <a:r>
              <a:rPr lang="en-US" sz="1800" b="0" u="sng" dirty="0">
                <a:effectLst/>
                <a:latin typeface="Verdana" pitchFamily="34" charset="0"/>
              </a:rPr>
              <a:t> </a:t>
            </a:r>
            <a:r>
              <a:rPr lang="en-US" sz="1800" b="0" u="sng" dirty="0" err="1">
                <a:effectLst/>
                <a:latin typeface="Verdana" pitchFamily="34" charset="0"/>
              </a:rPr>
              <a:t>tipe</a:t>
            </a:r>
            <a:r>
              <a:rPr lang="en-US" sz="1800" b="0" u="sng" dirty="0">
                <a:effectLst/>
                <a:latin typeface="Verdana" pitchFamily="34" charset="0"/>
              </a:rPr>
              <a:t> data floating-point </a:t>
            </a:r>
            <a:r>
              <a:rPr lang="en-US" sz="1800" b="0" u="sng" dirty="0" err="1">
                <a:effectLst/>
                <a:latin typeface="Verdana" pitchFamily="34" charset="0"/>
              </a:rPr>
              <a:t>dan</a:t>
            </a:r>
            <a:r>
              <a:rPr lang="en-US" sz="1800" b="0" u="sng" dirty="0">
                <a:effectLst/>
                <a:latin typeface="Verdana" pitchFamily="34" charset="0"/>
              </a:rPr>
              <a:t> </a:t>
            </a:r>
            <a:r>
              <a:rPr lang="en-US" sz="1800" b="0" u="sng" dirty="0" err="1">
                <a:effectLst/>
                <a:latin typeface="Verdana" pitchFamily="34" charset="0"/>
              </a:rPr>
              <a:t>sebagian</a:t>
            </a:r>
            <a:r>
              <a:rPr lang="en-US" sz="1800" b="0" u="sng" dirty="0">
                <a:effectLst/>
                <a:latin typeface="Verdana" pitchFamily="34" charset="0"/>
              </a:rPr>
              <a:t> </a:t>
            </a:r>
            <a:r>
              <a:rPr lang="en-US" sz="1800" b="0" u="sng" dirty="0" err="1">
                <a:effectLst/>
                <a:latin typeface="Verdana" pitchFamily="34" charset="0"/>
              </a:rPr>
              <a:t>menggunakan</a:t>
            </a:r>
            <a:r>
              <a:rPr lang="en-US" sz="1800" b="0" u="sng" dirty="0">
                <a:effectLst/>
                <a:latin typeface="Verdana" pitchFamily="34" charset="0"/>
              </a:rPr>
              <a:t> </a:t>
            </a:r>
            <a:r>
              <a:rPr lang="en-US" sz="1800" b="0" u="sng" dirty="0" err="1">
                <a:effectLst/>
                <a:latin typeface="Verdana" pitchFamily="34" charset="0"/>
              </a:rPr>
              <a:t>tipe</a:t>
            </a:r>
            <a:r>
              <a:rPr lang="en-US" sz="1800" b="0" u="sng" dirty="0">
                <a:effectLst/>
                <a:latin typeface="Verdana" pitchFamily="34" charset="0"/>
              </a:rPr>
              <a:t> data integral</a:t>
            </a:r>
            <a:r>
              <a:rPr lang="en-US" sz="1800" b="0" dirty="0">
                <a:effectLst/>
                <a:latin typeface="Verdana" pitchFamily="34" charset="0"/>
              </a:rPr>
              <a:t>, </a:t>
            </a:r>
            <a:r>
              <a:rPr lang="en-US" sz="1800" b="0" dirty="0" err="1">
                <a:effectLst/>
                <a:latin typeface="Verdana" pitchFamily="34" charset="0"/>
              </a:rPr>
              <a:t>maka</a:t>
            </a:r>
            <a:r>
              <a:rPr lang="en-US" sz="1800" b="0" dirty="0">
                <a:effectLst/>
                <a:latin typeface="Verdana" pitchFamily="34" charset="0"/>
              </a:rPr>
              <a:t> </a:t>
            </a:r>
            <a:r>
              <a:rPr lang="en-US" sz="1800" b="0" dirty="0" err="1">
                <a:effectLst/>
                <a:latin typeface="Verdana" pitchFamily="34" charset="0"/>
              </a:rPr>
              <a:t>hasil</a:t>
            </a:r>
            <a:r>
              <a:rPr lang="en-US" sz="1800" b="0" dirty="0">
                <a:effectLst/>
                <a:latin typeface="Verdana" pitchFamily="34" charset="0"/>
              </a:rPr>
              <a:t> </a:t>
            </a:r>
            <a:r>
              <a:rPr lang="en-US" sz="1800" b="0" dirty="0" err="1">
                <a:effectLst/>
                <a:latin typeface="Verdana" pitchFamily="34" charset="0"/>
              </a:rPr>
              <a:t>operasi</a:t>
            </a:r>
            <a:r>
              <a:rPr lang="en-US" sz="1800" b="0" dirty="0">
                <a:effectLst/>
                <a:latin typeface="Verdana" pitchFamily="34" charset="0"/>
              </a:rPr>
              <a:t> </a:t>
            </a:r>
            <a:r>
              <a:rPr lang="en-US" sz="1800" b="0" dirty="0" err="1">
                <a:effectLst/>
                <a:latin typeface="Verdana" pitchFamily="34" charset="0"/>
              </a:rPr>
              <a:t>aritmatika</a:t>
            </a:r>
            <a:r>
              <a:rPr lang="en-US" sz="1800" b="0" dirty="0">
                <a:effectLst/>
                <a:latin typeface="Verdana" pitchFamily="34" charset="0"/>
              </a:rPr>
              <a:t> </a:t>
            </a:r>
            <a:r>
              <a:rPr lang="en-US" sz="1800" b="0" dirty="0" err="1">
                <a:effectLst/>
                <a:latin typeface="Verdana" pitchFamily="34" charset="0"/>
              </a:rPr>
              <a:t>tersebut</a:t>
            </a:r>
            <a:r>
              <a:rPr lang="en-US" sz="1800" b="0" dirty="0">
                <a:effectLst/>
                <a:latin typeface="Verdana" pitchFamily="34" charset="0"/>
              </a:rPr>
              <a:t> </a:t>
            </a:r>
            <a:r>
              <a:rPr lang="en-US" sz="1800" b="0" dirty="0" err="1">
                <a:effectLst/>
                <a:latin typeface="Verdana" pitchFamily="34" charset="0"/>
              </a:rPr>
              <a:t>direpresentasikan</a:t>
            </a:r>
            <a:r>
              <a:rPr lang="en-US" sz="1800" b="0" dirty="0">
                <a:effectLst/>
                <a:latin typeface="Verdana" pitchFamily="34" charset="0"/>
              </a:rPr>
              <a:t> </a:t>
            </a:r>
            <a:r>
              <a:rPr lang="en-US" sz="1800" b="0" dirty="0" err="1">
                <a:effectLst/>
                <a:latin typeface="Verdana" pitchFamily="34" charset="0"/>
              </a:rPr>
              <a:t>dengan</a:t>
            </a:r>
            <a:r>
              <a:rPr lang="en-US" sz="1800" b="0" dirty="0">
                <a:effectLst/>
                <a:latin typeface="Verdana" pitchFamily="34" charset="0"/>
              </a:rPr>
              <a:t> </a:t>
            </a:r>
            <a:r>
              <a:rPr lang="en-US" sz="1800" b="0" u="sng" dirty="0" err="1">
                <a:effectLst/>
                <a:latin typeface="Verdana" pitchFamily="34" charset="0"/>
              </a:rPr>
              <a:t>tipe</a:t>
            </a:r>
            <a:r>
              <a:rPr lang="en-US" sz="1800" b="0" u="sng" dirty="0">
                <a:effectLst/>
                <a:latin typeface="Verdana" pitchFamily="34" charset="0"/>
              </a:rPr>
              <a:t> data floating-point yang </a:t>
            </a:r>
            <a:r>
              <a:rPr lang="en-US" sz="1800" b="0" u="sng" dirty="0" err="1">
                <a:effectLst/>
                <a:latin typeface="Verdana" pitchFamily="34" charset="0"/>
              </a:rPr>
              <a:t>mengikuti</a:t>
            </a:r>
            <a:r>
              <a:rPr lang="en-US" sz="1800" b="0" u="sng" dirty="0">
                <a:effectLst/>
                <a:latin typeface="Verdana" pitchFamily="34" charset="0"/>
              </a:rPr>
              <a:t> </a:t>
            </a:r>
            <a:r>
              <a:rPr lang="en-US" sz="1800" b="0" u="sng" dirty="0" err="1">
                <a:effectLst/>
                <a:latin typeface="Verdana" pitchFamily="34" charset="0"/>
              </a:rPr>
              <a:t>tipe</a:t>
            </a:r>
            <a:r>
              <a:rPr lang="en-US" sz="1800" b="0" u="sng" dirty="0">
                <a:effectLst/>
                <a:latin typeface="Verdana" pitchFamily="34" charset="0"/>
              </a:rPr>
              <a:t> data floating-point </a:t>
            </a:r>
            <a:r>
              <a:rPr lang="en-US" sz="1800" b="0" u="sng" dirty="0" err="1">
                <a:effectLst/>
                <a:latin typeface="Verdana" pitchFamily="34" charset="0"/>
              </a:rPr>
              <a:t>dengan</a:t>
            </a:r>
            <a:r>
              <a:rPr lang="en-US" sz="1800" b="0" u="sng" dirty="0">
                <a:effectLst/>
                <a:latin typeface="Verdana" pitchFamily="34" charset="0"/>
              </a:rPr>
              <a:t> </a:t>
            </a:r>
            <a:r>
              <a:rPr lang="en-US" sz="1800" b="0" u="sng" dirty="0" err="1">
                <a:effectLst/>
                <a:latin typeface="Verdana" pitchFamily="34" charset="0"/>
              </a:rPr>
              <a:t>representasi</a:t>
            </a:r>
            <a:r>
              <a:rPr lang="en-US" sz="1800" b="0" u="sng" dirty="0">
                <a:effectLst/>
                <a:latin typeface="Verdana" pitchFamily="34" charset="0"/>
              </a:rPr>
              <a:t> bit </a:t>
            </a:r>
            <a:r>
              <a:rPr lang="en-US" sz="1800" b="0" u="sng" dirty="0" err="1">
                <a:effectLst/>
                <a:latin typeface="Verdana" pitchFamily="34" charset="0"/>
              </a:rPr>
              <a:t>tertinggi</a:t>
            </a:r>
            <a:r>
              <a:rPr lang="en-US" sz="1800" b="0" u="sng" dirty="0">
                <a:effectLst/>
                <a:latin typeface="Verdana" pitchFamily="34" charset="0"/>
              </a:rPr>
              <a:t> </a:t>
            </a:r>
            <a:r>
              <a:rPr lang="en-US" sz="1800" b="0" u="sng" dirty="0" err="1">
                <a:effectLst/>
                <a:latin typeface="Verdana" pitchFamily="34" charset="0"/>
              </a:rPr>
              <a:t>pada</a:t>
            </a:r>
            <a:r>
              <a:rPr lang="en-US" sz="1800" b="0" u="sng" dirty="0">
                <a:effectLst/>
                <a:latin typeface="Verdana" pitchFamily="34" charset="0"/>
              </a:rPr>
              <a:t> </a:t>
            </a:r>
            <a:r>
              <a:rPr lang="en-US" sz="1800" b="0" u="sng" dirty="0" err="1">
                <a:effectLst/>
                <a:latin typeface="Verdana" pitchFamily="34" charset="0"/>
              </a:rPr>
              <a:t>ruas</a:t>
            </a:r>
            <a:r>
              <a:rPr lang="en-US" sz="1800" b="0" u="sng" dirty="0">
                <a:effectLst/>
                <a:latin typeface="Verdana" pitchFamily="34" charset="0"/>
              </a:rPr>
              <a:t> </a:t>
            </a:r>
            <a:r>
              <a:rPr lang="en-US" sz="1800" b="0" u="sng" dirty="0" err="1">
                <a:effectLst/>
                <a:latin typeface="Verdana" pitchFamily="34" charset="0"/>
              </a:rPr>
              <a:t>kanan</a:t>
            </a:r>
            <a:r>
              <a:rPr lang="en-US" sz="1800" b="0" u="sng" dirty="0">
                <a:effectLst/>
                <a:latin typeface="Verdana" pitchFamily="34" charset="0"/>
              </a:rPr>
              <a:t> </a:t>
            </a:r>
            <a:r>
              <a:rPr lang="en-US" sz="1800" b="0" u="sng" dirty="0" err="1">
                <a:effectLst/>
                <a:latin typeface="Verdana" pitchFamily="34" charset="0"/>
              </a:rPr>
              <a:t>operasi</a:t>
            </a:r>
            <a:r>
              <a:rPr lang="en-US" sz="1800" b="0" u="sng" dirty="0">
                <a:effectLst/>
                <a:latin typeface="Verdana" pitchFamily="34" charset="0"/>
              </a:rPr>
              <a:t> </a:t>
            </a:r>
            <a:r>
              <a:rPr lang="en-US" sz="1800" b="0" u="sng" dirty="0" err="1">
                <a:effectLst/>
                <a:latin typeface="Verdana" pitchFamily="34" charset="0"/>
              </a:rPr>
              <a:t>aritmatika</a:t>
            </a:r>
            <a:r>
              <a:rPr lang="en-US" sz="1800" b="0" u="sng" dirty="0">
                <a:effectLst/>
                <a:latin typeface="Verdana" pitchFamily="34" charset="0"/>
              </a:rPr>
              <a:t> </a:t>
            </a:r>
            <a:r>
              <a:rPr lang="en-US" sz="1800" b="0" u="sng" dirty="0" err="1">
                <a:effectLst/>
                <a:latin typeface="Verdana" pitchFamily="34" charset="0"/>
              </a:rPr>
              <a:t>tersebut</a:t>
            </a:r>
            <a:r>
              <a:rPr lang="en-US" sz="1800" b="0" u="sng" dirty="0">
                <a:effectLst/>
              </a:rPr>
              <a:t> </a:t>
            </a:r>
            <a:endParaRPr lang="en-US" sz="1800" b="0" u="sng" dirty="0">
              <a:effectLst/>
              <a:latin typeface="Verdana" pitchFamily="34" charset="0"/>
            </a:endParaRPr>
          </a:p>
          <a:p>
            <a:pPr algn="just"/>
            <a:endParaRPr lang="en-US" b="0" dirty="0">
              <a:effectLst/>
            </a:endParaRPr>
          </a:p>
        </p:txBody>
      </p:sp>
      <p:sp>
        <p:nvSpPr>
          <p:cNvPr id="4" name="Footer Placeholder 3"/>
          <p:cNvSpPr>
            <a:spLocks noGrp="1"/>
          </p:cNvSpPr>
          <p:nvPr>
            <p:ph type="ftr" sz="quarter" idx="11"/>
          </p:nvPr>
        </p:nvSpPr>
        <p:spPr>
          <a:xfrm>
            <a:off x="5715000" y="6305550"/>
            <a:ext cx="2895600" cy="476250"/>
          </a:xfrm>
          <a:prstGeom prst="rect">
            <a:avLst/>
          </a:prstGeom>
        </p:spPr>
        <p:txBody>
          <a:bodyPr anchor="b"/>
          <a:lstStyle>
            <a:defPPr>
              <a:defRPr lang="en-US"/>
            </a:defPPr>
            <a:lvl1pPr marL="0" algn="l" defTabSz="914400" rtl="0" eaLnBrk="1" latinLnBrk="0" hangingPunct="1">
              <a:defRPr kumimoji="0" sz="1200" kern="1200">
                <a:solidFill>
                  <a:schemeClr val="bg2">
                    <a:shade val="50000"/>
                    <a:satMod val="200000"/>
                  </a:schemeClr>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t>ajib fik udinus</a:t>
            </a:r>
            <a:endParaRPr kumimoji="0" lang="en-US"/>
          </a:p>
        </p:txBody>
      </p:sp>
      <p:sp>
        <p:nvSpPr>
          <p:cNvPr id="5" name="Slide Number Placeholder 4">
            <a:extLst>
              <a:ext uri="{FF2B5EF4-FFF2-40B4-BE49-F238E27FC236}">
                <a16:creationId xmlns:a16="http://schemas.microsoft.com/office/drawing/2014/main" id="{FBB737D5-338A-4B86-9954-A2E7EBD67AAB}"/>
              </a:ext>
            </a:extLst>
          </p:cNvPr>
          <p:cNvSpPr>
            <a:spLocks noGrp="1"/>
          </p:cNvSpPr>
          <p:nvPr>
            <p:ph type="sldNum" sz="quarter" idx="10"/>
          </p:nvPr>
        </p:nvSpPr>
        <p:spPr/>
        <p:txBody>
          <a:bodyPr/>
          <a:lstStyle/>
          <a:p>
            <a:pPr>
              <a:defRPr/>
            </a:pPr>
            <a:fld id="{6CCB9EDC-F6F7-4BFA-897C-C35E45C7E461}" type="slidenum">
              <a:rPr lang="en-US" altLang="en-US" smtClean="0"/>
              <a:pPr>
                <a:defRPr/>
              </a:pPr>
              <a:t>46</a:t>
            </a:fld>
            <a:endParaRPr lang="en-US" altLang="en-US"/>
          </a:p>
        </p:txBody>
      </p:sp>
    </p:spTree>
  </p:cSld>
  <p:clrMapOvr>
    <a:masterClrMapping/>
  </p:clrMapOvr>
  <p:transition advClick="0">
    <p:newsflash/>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8D859-2494-408A-84F0-98CB50C1AA20}"/>
              </a:ext>
            </a:extLst>
          </p:cNvPr>
          <p:cNvSpPr>
            <a:spLocks noGrp="1"/>
          </p:cNvSpPr>
          <p:nvPr>
            <p:ph type="title"/>
          </p:nvPr>
        </p:nvSpPr>
        <p:spPr/>
        <p:txBody>
          <a:bodyPr/>
          <a:lstStyle/>
          <a:p>
            <a:r>
              <a:rPr lang="en-US" dirty="0">
                <a:hlinkClick r:id="rId2" action="ppaction://hlinkfile"/>
              </a:rPr>
              <a:t>Java Doc</a:t>
            </a:r>
            <a:endParaRPr lang="en-US" dirty="0"/>
          </a:p>
        </p:txBody>
      </p:sp>
      <p:sp>
        <p:nvSpPr>
          <p:cNvPr id="3" name="Content Placeholder 2">
            <a:extLst>
              <a:ext uri="{FF2B5EF4-FFF2-40B4-BE49-F238E27FC236}">
                <a16:creationId xmlns:a16="http://schemas.microsoft.com/office/drawing/2014/main" id="{AFD3FF2D-D2A4-4A94-AFB6-8E771CC25CC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784EB05-DD71-42B3-ABC3-037A6D50DF6D}"/>
              </a:ext>
            </a:extLst>
          </p:cNvPr>
          <p:cNvSpPr>
            <a:spLocks noGrp="1"/>
          </p:cNvSpPr>
          <p:nvPr>
            <p:ph type="sldNum" sz="quarter" idx="10"/>
          </p:nvPr>
        </p:nvSpPr>
        <p:spPr/>
        <p:txBody>
          <a:bodyPr/>
          <a:lstStyle/>
          <a:p>
            <a:pPr>
              <a:defRPr/>
            </a:pPr>
            <a:fld id="{6CCB9EDC-F6F7-4BFA-897C-C35E45C7E461}" type="slidenum">
              <a:rPr lang="en-US" altLang="en-US" smtClean="0"/>
              <a:pPr>
                <a:defRPr/>
              </a:pPr>
              <a:t>47</a:t>
            </a:fld>
            <a:endParaRPr lang="en-US" altLang="en-US"/>
          </a:p>
        </p:txBody>
      </p:sp>
      <p:sp>
        <p:nvSpPr>
          <p:cNvPr id="5" name="Footer Placeholder 4">
            <a:extLst>
              <a:ext uri="{FF2B5EF4-FFF2-40B4-BE49-F238E27FC236}">
                <a16:creationId xmlns:a16="http://schemas.microsoft.com/office/drawing/2014/main" id="{236A10D0-7804-47EF-867B-3FB4D587F671}"/>
              </a:ext>
            </a:extLst>
          </p:cNvPr>
          <p:cNvSpPr>
            <a:spLocks noGrp="1"/>
          </p:cNvSpPr>
          <p:nvPr>
            <p:ph type="ftr" sz="quarter" idx="11"/>
          </p:nvPr>
        </p:nvSpPr>
        <p:spPr/>
        <p:txBody>
          <a:bodyPr/>
          <a:lstStyle/>
          <a:p>
            <a:pPr algn="r"/>
            <a:r>
              <a:rPr lang="en-US"/>
              <a:t>ajib fik udinus</a:t>
            </a:r>
            <a:endParaRPr kumimoji="0" lang="en-US" dirty="0"/>
          </a:p>
        </p:txBody>
      </p:sp>
      <p:pic>
        <p:nvPicPr>
          <p:cNvPr id="6" name="Picture 5">
            <a:extLst>
              <a:ext uri="{FF2B5EF4-FFF2-40B4-BE49-F238E27FC236}">
                <a16:creationId xmlns:a16="http://schemas.microsoft.com/office/drawing/2014/main" id="{651C7BF0-6DB0-481A-A8B4-18974CE72010}"/>
              </a:ext>
            </a:extLst>
          </p:cNvPr>
          <p:cNvPicPr>
            <a:picLocks noChangeAspect="1"/>
          </p:cNvPicPr>
          <p:nvPr/>
        </p:nvPicPr>
        <p:blipFill>
          <a:blip r:embed="rId3"/>
          <a:stretch>
            <a:fillRect/>
          </a:stretch>
        </p:blipFill>
        <p:spPr>
          <a:xfrm>
            <a:off x="0" y="1371600"/>
            <a:ext cx="9144000" cy="4873230"/>
          </a:xfrm>
          <a:prstGeom prst="rect">
            <a:avLst/>
          </a:prstGeom>
        </p:spPr>
      </p:pic>
    </p:spTree>
    <p:extLst>
      <p:ext uri="{BB962C8B-B14F-4D97-AF65-F5344CB8AC3E}">
        <p14:creationId xmlns:p14="http://schemas.microsoft.com/office/powerpoint/2010/main" val="1959827268"/>
      </p:ext>
    </p:extLst>
  </p:cSld>
  <p:clrMapOvr>
    <a:masterClrMapping/>
  </p:clrMapOvr>
  <p:transition advClick="0">
    <p:newsflash/>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Ada</a:t>
            </a:r>
            <a:r>
              <a:rPr lang="en-US" dirty="0"/>
              <a:t> </a:t>
            </a:r>
            <a:r>
              <a:rPr lang="en-US" dirty="0" err="1"/>
              <a:t>pertanyaan</a:t>
            </a:r>
            <a:endParaRPr lang="en-US" dirty="0"/>
          </a:p>
        </p:txBody>
      </p:sp>
      <p:sp>
        <p:nvSpPr>
          <p:cNvPr id="4" name="Footer Placeholder 3"/>
          <p:cNvSpPr>
            <a:spLocks noGrp="1"/>
          </p:cNvSpPr>
          <p:nvPr>
            <p:ph type="ftr" sz="quarter" idx="11"/>
          </p:nvPr>
        </p:nvSpPr>
        <p:spPr>
          <a:xfrm>
            <a:off x="5715000" y="6305550"/>
            <a:ext cx="2895600" cy="476250"/>
          </a:xfrm>
          <a:prstGeom prst="rect">
            <a:avLst/>
          </a:prstGeom>
        </p:spPr>
        <p:txBody>
          <a:bodyPr anchor="b"/>
          <a:lstStyle>
            <a:defPPr>
              <a:defRPr lang="en-US"/>
            </a:defPPr>
            <a:lvl1pPr marL="0" algn="l" defTabSz="914400" rtl="0" eaLnBrk="1" latinLnBrk="0" hangingPunct="1">
              <a:defRPr kumimoji="0" sz="1200" kern="1200">
                <a:solidFill>
                  <a:schemeClr val="bg2">
                    <a:shade val="50000"/>
                    <a:satMod val="200000"/>
                  </a:schemeClr>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t>ajib fik udinus</a:t>
            </a:r>
            <a:endParaRPr kumimoji="0" lang="en-US" dirty="0"/>
          </a:p>
        </p:txBody>
      </p:sp>
      <p:sp>
        <p:nvSpPr>
          <p:cNvPr id="5" name="Text Box 4"/>
          <p:cNvSpPr txBox="1">
            <a:spLocks noChangeArrowheads="1"/>
          </p:cNvSpPr>
          <p:nvPr/>
        </p:nvSpPr>
        <p:spPr bwMode="auto">
          <a:xfrm>
            <a:off x="2209800" y="1648643"/>
            <a:ext cx="3889375" cy="3770263"/>
          </a:xfrm>
          <a:prstGeom prst="rect">
            <a:avLst/>
          </a:prstGeom>
          <a:noFill/>
          <a:ln w="9525">
            <a:noFill/>
            <a:miter lim="800000"/>
            <a:headEnd/>
            <a:tailEnd/>
          </a:ln>
        </p:spPr>
        <p:txBody>
          <a:bodyPr>
            <a:spAutoFit/>
          </a:bodyPr>
          <a:lstStyle/>
          <a:p>
            <a:pPr algn="ctr">
              <a:spcBef>
                <a:spcPct val="50000"/>
              </a:spcBef>
            </a:pPr>
            <a:r>
              <a:rPr lang="en-US" sz="23900" dirty="0">
                <a:latin typeface="Zyborgs" pitchFamily="2" charset="0"/>
              </a:rPr>
              <a:t>?</a:t>
            </a:r>
          </a:p>
        </p:txBody>
      </p:sp>
      <p:sp>
        <p:nvSpPr>
          <p:cNvPr id="3" name="Slide Number Placeholder 2">
            <a:extLst>
              <a:ext uri="{FF2B5EF4-FFF2-40B4-BE49-F238E27FC236}">
                <a16:creationId xmlns:a16="http://schemas.microsoft.com/office/drawing/2014/main" id="{45E2EFC7-F13C-426F-B394-B08C0C4BFA82}"/>
              </a:ext>
            </a:extLst>
          </p:cNvPr>
          <p:cNvSpPr>
            <a:spLocks noGrp="1"/>
          </p:cNvSpPr>
          <p:nvPr>
            <p:ph type="sldNum" sz="quarter" idx="10"/>
          </p:nvPr>
        </p:nvSpPr>
        <p:spPr/>
        <p:txBody>
          <a:bodyPr/>
          <a:lstStyle/>
          <a:p>
            <a:pPr>
              <a:defRPr/>
            </a:pPr>
            <a:fld id="{6CCB9EDC-F6F7-4BFA-897C-C35E45C7E461}" type="slidenum">
              <a:rPr lang="en-US" altLang="en-US" smtClean="0"/>
              <a:pPr>
                <a:defRPr/>
              </a:pPr>
              <a:t>48</a:t>
            </a:fld>
            <a:endParaRPr lang="en-US" altLang="en-US"/>
          </a:p>
        </p:txBody>
      </p:sp>
    </p:spTree>
  </p:cSld>
  <p:clrMapOvr>
    <a:masterClrMapping/>
  </p:clrMapOvr>
  <p:transition advClick="0">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400" decel="100000"/>
                                        <p:tgtEl>
                                          <p:spTgt spid="5"/>
                                        </p:tgtEl>
                                      </p:cBhvr>
                                    </p:animEffect>
                                    <p:anim calcmode="lin" valueType="num">
                                      <p:cBhvr>
                                        <p:cTn id="8" dur="2400" decel="100000" fill="hold"/>
                                        <p:tgtEl>
                                          <p:spTgt spid="5"/>
                                        </p:tgtEl>
                                        <p:attrNameLst>
                                          <p:attrName>style.rotation</p:attrName>
                                        </p:attrNameLst>
                                      </p:cBhvr>
                                      <p:tavLst>
                                        <p:tav tm="0">
                                          <p:val>
                                            <p:fltVal val="-90"/>
                                          </p:val>
                                        </p:tav>
                                        <p:tav tm="100000">
                                          <p:val>
                                            <p:fltVal val="0"/>
                                          </p:val>
                                        </p:tav>
                                      </p:tavLst>
                                    </p:anim>
                                    <p:anim calcmode="lin" valueType="num">
                                      <p:cBhvr>
                                        <p:cTn id="9" dur="2400" decel="100000" fill="hold"/>
                                        <p:tgtEl>
                                          <p:spTgt spid="5"/>
                                        </p:tgtEl>
                                        <p:attrNameLst>
                                          <p:attrName>ppt_x</p:attrName>
                                        </p:attrNameLst>
                                      </p:cBhvr>
                                      <p:tavLst>
                                        <p:tav tm="0">
                                          <p:val>
                                            <p:strVal val="#ppt_x+0.4"/>
                                          </p:val>
                                        </p:tav>
                                        <p:tav tm="100000">
                                          <p:val>
                                            <p:strVal val="#ppt_x-0.05"/>
                                          </p:val>
                                        </p:tav>
                                      </p:tavLst>
                                    </p:anim>
                                    <p:anim calcmode="lin" valueType="num">
                                      <p:cBhvr>
                                        <p:cTn id="10" dur="2400" decel="100000" fill="hold"/>
                                        <p:tgtEl>
                                          <p:spTgt spid="5"/>
                                        </p:tgtEl>
                                        <p:attrNameLst>
                                          <p:attrName>ppt_y</p:attrName>
                                        </p:attrNameLst>
                                      </p:cBhvr>
                                      <p:tavLst>
                                        <p:tav tm="0">
                                          <p:val>
                                            <p:strVal val="#ppt_y-0.4"/>
                                          </p:val>
                                        </p:tav>
                                        <p:tav tm="100000">
                                          <p:val>
                                            <p:strVal val="#ppt_y+0.1"/>
                                          </p:val>
                                        </p:tav>
                                      </p:tavLst>
                                    </p:anim>
                                    <p:anim calcmode="lin" valueType="num">
                                      <p:cBhvr>
                                        <p:cTn id="11" dur="600" accel="100000" fill="hold">
                                          <p:stCondLst>
                                            <p:cond delay="2400"/>
                                          </p:stCondLst>
                                        </p:cTn>
                                        <p:tgtEl>
                                          <p:spTgt spid="5"/>
                                        </p:tgtEl>
                                        <p:attrNameLst>
                                          <p:attrName>ppt_x</p:attrName>
                                        </p:attrNameLst>
                                      </p:cBhvr>
                                      <p:tavLst>
                                        <p:tav tm="0">
                                          <p:val>
                                            <p:strVal val="#ppt_x-0.05"/>
                                          </p:val>
                                        </p:tav>
                                        <p:tav tm="100000">
                                          <p:val>
                                            <p:strVal val="#ppt_x"/>
                                          </p:val>
                                        </p:tav>
                                      </p:tavLst>
                                    </p:anim>
                                    <p:anim calcmode="lin" valueType="num">
                                      <p:cBhvr>
                                        <p:cTn id="12" dur="600" accel="100000" fill="hold">
                                          <p:stCondLst>
                                            <p:cond delay="24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0995A-2DE3-484E-9FE1-32BD2A1B74E1}"/>
              </a:ext>
            </a:extLst>
          </p:cNvPr>
          <p:cNvSpPr>
            <a:spLocks noGrp="1"/>
          </p:cNvSpPr>
          <p:nvPr>
            <p:ph type="title"/>
          </p:nvPr>
        </p:nvSpPr>
        <p:spPr/>
        <p:txBody>
          <a:bodyPr/>
          <a:lstStyle/>
          <a:p>
            <a:r>
              <a:rPr lang="en-US" dirty="0" err="1"/>
              <a:t>Kontrak</a:t>
            </a:r>
            <a:r>
              <a:rPr lang="en-US" dirty="0"/>
              <a:t> Nilai</a:t>
            </a:r>
          </a:p>
        </p:txBody>
      </p:sp>
      <p:graphicFrame>
        <p:nvGraphicFramePr>
          <p:cNvPr id="6" name="Table 6">
            <a:extLst>
              <a:ext uri="{FF2B5EF4-FFF2-40B4-BE49-F238E27FC236}">
                <a16:creationId xmlns:a16="http://schemas.microsoft.com/office/drawing/2014/main" id="{871EE994-222E-4BEE-B74E-001634F28D3E}"/>
              </a:ext>
            </a:extLst>
          </p:cNvPr>
          <p:cNvGraphicFramePr>
            <a:graphicFrameLocks noGrp="1"/>
          </p:cNvGraphicFramePr>
          <p:nvPr>
            <p:ph idx="1"/>
            <p:extLst>
              <p:ext uri="{D42A27DB-BD31-4B8C-83A1-F6EECF244321}">
                <p14:modId xmlns:p14="http://schemas.microsoft.com/office/powerpoint/2010/main" val="3032608679"/>
              </p:ext>
            </p:extLst>
          </p:nvPr>
        </p:nvGraphicFramePr>
        <p:xfrm>
          <a:off x="457200" y="1371600"/>
          <a:ext cx="8229600" cy="1752600"/>
        </p:xfrm>
        <a:graphic>
          <a:graphicData uri="http://schemas.openxmlformats.org/drawingml/2006/table">
            <a:tbl>
              <a:tblPr firstRow="1" bandRow="1">
                <a:tableStyleId>{073A0DAA-6AF3-43AB-8588-CEC1D06C72B9}</a:tableStyleId>
              </a:tblPr>
              <a:tblGrid>
                <a:gridCol w="1295400">
                  <a:extLst>
                    <a:ext uri="{9D8B030D-6E8A-4147-A177-3AD203B41FA5}">
                      <a16:colId xmlns:a16="http://schemas.microsoft.com/office/drawing/2014/main" val="2114736737"/>
                    </a:ext>
                  </a:extLst>
                </a:gridCol>
                <a:gridCol w="4191000">
                  <a:extLst>
                    <a:ext uri="{9D8B030D-6E8A-4147-A177-3AD203B41FA5}">
                      <a16:colId xmlns:a16="http://schemas.microsoft.com/office/drawing/2014/main" val="812379929"/>
                    </a:ext>
                  </a:extLst>
                </a:gridCol>
                <a:gridCol w="2743200">
                  <a:extLst>
                    <a:ext uri="{9D8B030D-6E8A-4147-A177-3AD203B41FA5}">
                      <a16:colId xmlns:a16="http://schemas.microsoft.com/office/drawing/2014/main" val="3809001182"/>
                    </a:ext>
                  </a:extLst>
                </a:gridCol>
              </a:tblGrid>
              <a:tr h="370840">
                <a:tc>
                  <a:txBody>
                    <a:bodyPr/>
                    <a:lstStyle/>
                    <a:p>
                      <a:r>
                        <a:rPr lang="en-US" dirty="0"/>
                        <a:t>NO</a:t>
                      </a:r>
                    </a:p>
                  </a:txBody>
                  <a:tcPr/>
                </a:tc>
                <a:tc>
                  <a:txBody>
                    <a:bodyPr/>
                    <a:lstStyle/>
                    <a:p>
                      <a:r>
                        <a:rPr lang="en-US" dirty="0"/>
                        <a:t>Nilai</a:t>
                      </a:r>
                    </a:p>
                  </a:txBody>
                  <a:tcPr/>
                </a:tc>
                <a:tc>
                  <a:txBody>
                    <a:bodyPr/>
                    <a:lstStyle/>
                    <a:p>
                      <a:r>
                        <a:rPr lang="en-US" dirty="0" err="1"/>
                        <a:t>Prosentase</a:t>
                      </a:r>
                      <a:endParaRPr lang="en-US" dirty="0"/>
                    </a:p>
                  </a:txBody>
                  <a:tcPr/>
                </a:tc>
                <a:extLst>
                  <a:ext uri="{0D108BD9-81ED-4DB2-BD59-A6C34878D82A}">
                    <a16:rowId xmlns:a16="http://schemas.microsoft.com/office/drawing/2014/main" val="3221202039"/>
                  </a:ext>
                </a:extLst>
              </a:tr>
              <a:tr h="370840">
                <a:tc>
                  <a:txBody>
                    <a:bodyPr/>
                    <a:lstStyle/>
                    <a:p>
                      <a:r>
                        <a:rPr lang="en-US" dirty="0"/>
                        <a:t>1</a:t>
                      </a:r>
                    </a:p>
                  </a:txBody>
                  <a:tcPr/>
                </a:tc>
                <a:tc>
                  <a:txBody>
                    <a:bodyPr/>
                    <a:lstStyle/>
                    <a:p>
                      <a:r>
                        <a:rPr lang="en-US" dirty="0" err="1"/>
                        <a:t>Tugas</a:t>
                      </a:r>
                      <a:endParaRPr lang="en-US" dirty="0"/>
                    </a:p>
                  </a:txBody>
                  <a:tcPr/>
                </a:tc>
                <a:tc>
                  <a:txBody>
                    <a:bodyPr/>
                    <a:lstStyle/>
                    <a:p>
                      <a:r>
                        <a:rPr lang="en-US" dirty="0"/>
                        <a:t>30% (16), 1 UTS, 1 UAS, 14 </a:t>
                      </a:r>
                      <a:r>
                        <a:rPr lang="en-US" dirty="0" err="1"/>
                        <a:t>Mingguan</a:t>
                      </a:r>
                      <a:endParaRPr lang="en-US" dirty="0"/>
                    </a:p>
                  </a:txBody>
                  <a:tcPr/>
                </a:tc>
                <a:extLst>
                  <a:ext uri="{0D108BD9-81ED-4DB2-BD59-A6C34878D82A}">
                    <a16:rowId xmlns:a16="http://schemas.microsoft.com/office/drawing/2014/main" val="3836196294"/>
                  </a:ext>
                </a:extLst>
              </a:tr>
              <a:tr h="370840">
                <a:tc>
                  <a:txBody>
                    <a:bodyPr/>
                    <a:lstStyle/>
                    <a:p>
                      <a:r>
                        <a:rPr lang="en-US" dirty="0"/>
                        <a:t>2</a:t>
                      </a:r>
                    </a:p>
                  </a:txBody>
                  <a:tcPr/>
                </a:tc>
                <a:tc>
                  <a:txBody>
                    <a:bodyPr/>
                    <a:lstStyle/>
                    <a:p>
                      <a:r>
                        <a:rPr lang="en-US" dirty="0"/>
                        <a:t>UTS</a:t>
                      </a:r>
                    </a:p>
                  </a:txBody>
                  <a:tcPr/>
                </a:tc>
                <a:tc>
                  <a:txBody>
                    <a:bodyPr/>
                    <a:lstStyle/>
                    <a:p>
                      <a:r>
                        <a:rPr lang="en-US" dirty="0"/>
                        <a:t>35%, Live coding</a:t>
                      </a:r>
                    </a:p>
                  </a:txBody>
                  <a:tcPr/>
                </a:tc>
                <a:extLst>
                  <a:ext uri="{0D108BD9-81ED-4DB2-BD59-A6C34878D82A}">
                    <a16:rowId xmlns:a16="http://schemas.microsoft.com/office/drawing/2014/main" val="3343551096"/>
                  </a:ext>
                </a:extLst>
              </a:tr>
              <a:tr h="370840">
                <a:tc>
                  <a:txBody>
                    <a:bodyPr/>
                    <a:lstStyle/>
                    <a:p>
                      <a:r>
                        <a:rPr lang="en-US" dirty="0"/>
                        <a:t>3</a:t>
                      </a:r>
                    </a:p>
                  </a:txBody>
                  <a:tcPr/>
                </a:tc>
                <a:tc>
                  <a:txBody>
                    <a:bodyPr/>
                    <a:lstStyle/>
                    <a:p>
                      <a:r>
                        <a:rPr lang="en-US" dirty="0"/>
                        <a:t>UAS</a:t>
                      </a:r>
                    </a:p>
                  </a:txBody>
                  <a:tcPr/>
                </a:tc>
                <a:tc>
                  <a:txBody>
                    <a:bodyPr/>
                    <a:lstStyle/>
                    <a:p>
                      <a:r>
                        <a:rPr lang="en-US" dirty="0"/>
                        <a:t>35%, </a:t>
                      </a:r>
                      <a:r>
                        <a:rPr lang="en-US" dirty="0" err="1"/>
                        <a:t>Presentasi</a:t>
                      </a:r>
                      <a:r>
                        <a:rPr lang="en-US" dirty="0"/>
                        <a:t> face to face</a:t>
                      </a:r>
                    </a:p>
                  </a:txBody>
                  <a:tcPr/>
                </a:tc>
                <a:extLst>
                  <a:ext uri="{0D108BD9-81ED-4DB2-BD59-A6C34878D82A}">
                    <a16:rowId xmlns:a16="http://schemas.microsoft.com/office/drawing/2014/main" val="2500275239"/>
                  </a:ext>
                </a:extLst>
              </a:tr>
            </a:tbl>
          </a:graphicData>
        </a:graphic>
      </p:graphicFrame>
      <p:sp>
        <p:nvSpPr>
          <p:cNvPr id="4" name="Slide Number Placeholder 3">
            <a:extLst>
              <a:ext uri="{FF2B5EF4-FFF2-40B4-BE49-F238E27FC236}">
                <a16:creationId xmlns:a16="http://schemas.microsoft.com/office/drawing/2014/main" id="{33E92B3B-31B6-4473-9E6E-803B74D607D3}"/>
              </a:ext>
            </a:extLst>
          </p:cNvPr>
          <p:cNvSpPr>
            <a:spLocks noGrp="1"/>
          </p:cNvSpPr>
          <p:nvPr>
            <p:ph type="sldNum" sz="quarter" idx="10"/>
          </p:nvPr>
        </p:nvSpPr>
        <p:spPr/>
        <p:txBody>
          <a:bodyPr/>
          <a:lstStyle/>
          <a:p>
            <a:pPr>
              <a:defRPr/>
            </a:pPr>
            <a:fld id="{6CCB9EDC-F6F7-4BFA-897C-C35E45C7E461}" type="slidenum">
              <a:rPr lang="en-US" altLang="en-US" smtClean="0"/>
              <a:pPr>
                <a:defRPr/>
              </a:pPr>
              <a:t>49</a:t>
            </a:fld>
            <a:endParaRPr lang="en-US" altLang="en-US"/>
          </a:p>
        </p:txBody>
      </p:sp>
      <p:sp>
        <p:nvSpPr>
          <p:cNvPr id="5" name="Footer Placeholder 4">
            <a:extLst>
              <a:ext uri="{FF2B5EF4-FFF2-40B4-BE49-F238E27FC236}">
                <a16:creationId xmlns:a16="http://schemas.microsoft.com/office/drawing/2014/main" id="{19823633-34F3-4279-82E5-185887B89BD3}"/>
              </a:ext>
            </a:extLst>
          </p:cNvPr>
          <p:cNvSpPr>
            <a:spLocks noGrp="1"/>
          </p:cNvSpPr>
          <p:nvPr>
            <p:ph type="ftr" sz="quarter" idx="11"/>
          </p:nvPr>
        </p:nvSpPr>
        <p:spPr/>
        <p:txBody>
          <a:bodyPr/>
          <a:lstStyle/>
          <a:p>
            <a:pPr algn="r"/>
            <a:r>
              <a:rPr lang="en-US"/>
              <a:t>ajib fik udinus</a:t>
            </a:r>
            <a:endParaRPr kumimoji="0" lang="en-US" dirty="0"/>
          </a:p>
        </p:txBody>
      </p:sp>
    </p:spTree>
    <p:extLst>
      <p:ext uri="{BB962C8B-B14F-4D97-AF65-F5344CB8AC3E}">
        <p14:creationId xmlns:p14="http://schemas.microsoft.com/office/powerpoint/2010/main" val="59238565"/>
      </p:ext>
    </p:extLst>
  </p:cSld>
  <p:clrMapOvr>
    <a:masterClrMapping/>
  </p:clrMapOvr>
  <p:transition advClick="0">
    <p:newsfla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Compiler or Interpreter?</a:t>
            </a:r>
          </a:p>
        </p:txBody>
      </p:sp>
      <p:sp>
        <p:nvSpPr>
          <p:cNvPr id="3" name="Content Placeholder 2"/>
          <p:cNvSpPr>
            <a:spLocks noGrp="1"/>
          </p:cNvSpPr>
          <p:nvPr>
            <p:ph idx="1"/>
          </p:nvPr>
        </p:nvSpPr>
        <p:spPr>
          <a:xfrm>
            <a:off x="457200" y="1143000"/>
            <a:ext cx="8229600" cy="4792663"/>
          </a:xfrm>
        </p:spPr>
        <p:txBody>
          <a:bodyPr/>
          <a:lstStyle/>
          <a:p>
            <a:r>
              <a:rPr lang="id-ID" sz="4000" dirty="0">
                <a:solidFill>
                  <a:srgbClr val="C00000"/>
                </a:solidFill>
              </a:rPr>
              <a:t>Compiler:</a:t>
            </a:r>
          </a:p>
          <a:p>
            <a:pPr lvl="1">
              <a:buNone/>
            </a:pPr>
            <a:r>
              <a:rPr lang="id-ID" sz="4000" dirty="0"/>
              <a:t>	Mengkompilasi source code menjadi bentuk</a:t>
            </a:r>
            <a:r>
              <a:rPr lang="id-ID" sz="4000" dirty="0">
                <a:solidFill>
                  <a:srgbClr val="C00000"/>
                </a:solidFill>
              </a:rPr>
              <a:t> file yang bisa dieksekusi</a:t>
            </a:r>
          </a:p>
          <a:p>
            <a:r>
              <a:rPr lang="id-ID" sz="4000" dirty="0">
                <a:solidFill>
                  <a:srgbClr val="C00000"/>
                </a:solidFill>
              </a:rPr>
              <a:t>Interpreter:</a:t>
            </a:r>
          </a:p>
          <a:p>
            <a:pPr lvl="1">
              <a:buNone/>
            </a:pPr>
            <a:r>
              <a:rPr lang="id-ID" sz="4000" dirty="0"/>
              <a:t>	Mengkompilasi dan menjalankan source code </a:t>
            </a:r>
            <a:r>
              <a:rPr lang="id-ID" sz="4000" dirty="0">
                <a:solidFill>
                  <a:srgbClr val="C00000"/>
                </a:solidFill>
              </a:rPr>
              <a:t>secara langsung</a:t>
            </a:r>
          </a:p>
        </p:txBody>
      </p:sp>
      <p:sp>
        <p:nvSpPr>
          <p:cNvPr id="4" name="Slide Number Placeholder 3"/>
          <p:cNvSpPr>
            <a:spLocks noGrp="1"/>
          </p:cNvSpPr>
          <p:nvPr>
            <p:ph type="sldNum" sz="quarter" idx="10"/>
          </p:nvPr>
        </p:nvSpPr>
        <p:spPr/>
        <p:txBody>
          <a:bodyPr/>
          <a:lstStyle/>
          <a:p>
            <a:pPr>
              <a:defRPr/>
            </a:pPr>
            <a:fld id="{6CCB9EDC-F6F7-4BFA-897C-C35E45C7E461}" type="slidenum">
              <a:rPr lang="en-US" altLang="en-US" smtClean="0"/>
              <a:pPr>
                <a:defRPr/>
              </a:pPr>
              <a:t>5</a:t>
            </a:fld>
            <a:endParaRPr lang="en-US" altLang="en-US"/>
          </a:p>
        </p:txBody>
      </p:sp>
      <p:sp>
        <p:nvSpPr>
          <p:cNvPr id="5" name="Footer Placeholder 4">
            <a:extLst>
              <a:ext uri="{FF2B5EF4-FFF2-40B4-BE49-F238E27FC236}">
                <a16:creationId xmlns:a16="http://schemas.microsoft.com/office/drawing/2014/main" id="{9DEBD577-C9E3-4F39-AAC8-CB467B291725}"/>
              </a:ext>
            </a:extLst>
          </p:cNvPr>
          <p:cNvSpPr>
            <a:spLocks noGrp="1"/>
          </p:cNvSpPr>
          <p:nvPr>
            <p:ph type="ftr" sz="quarter" idx="11"/>
          </p:nvPr>
        </p:nvSpPr>
        <p:spPr/>
        <p:txBody>
          <a:bodyPr/>
          <a:lstStyle/>
          <a:p>
            <a:pPr algn="r"/>
            <a:r>
              <a:rPr lang="en-US"/>
              <a:t>ajib fik udinus</a:t>
            </a:r>
            <a:endParaRPr kumimoji="0" lang="en-US" dirty="0"/>
          </a:p>
        </p:txBody>
      </p:sp>
    </p:spTree>
  </p:cSld>
  <p:clrMapOvr>
    <a:masterClrMapping/>
  </p:clrMapOvr>
  <p:transition advClick="0">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Latihan</a:t>
            </a:r>
            <a:endParaRPr lang="en-US" dirty="0"/>
          </a:p>
        </p:txBody>
      </p:sp>
      <p:sp>
        <p:nvSpPr>
          <p:cNvPr id="3" name="Content Placeholder 2"/>
          <p:cNvSpPr>
            <a:spLocks noGrp="1"/>
          </p:cNvSpPr>
          <p:nvPr>
            <p:ph idx="1"/>
          </p:nvPr>
        </p:nvSpPr>
        <p:spPr/>
        <p:txBody>
          <a:bodyPr>
            <a:normAutofit/>
          </a:bodyPr>
          <a:lstStyle/>
          <a:p>
            <a:pPr marL="596646" indent="-514350">
              <a:buFont typeface="+mj-lt"/>
              <a:buAutoNum type="arabicPeriod"/>
            </a:pPr>
            <a:r>
              <a:rPr lang="en-US" dirty="0" err="1"/>
              <a:t>Buatlah</a:t>
            </a:r>
            <a:r>
              <a:rPr lang="en-US" dirty="0"/>
              <a:t> program </a:t>
            </a:r>
            <a:r>
              <a:rPr lang="en-US" dirty="0" err="1"/>
              <a:t>untuk</a:t>
            </a:r>
            <a:r>
              <a:rPr lang="en-US" dirty="0"/>
              <a:t> </a:t>
            </a:r>
            <a:r>
              <a:rPr lang="en-US" dirty="0" err="1"/>
              <a:t>menghitung</a:t>
            </a:r>
            <a:r>
              <a:rPr lang="en-US" dirty="0"/>
              <a:t> </a:t>
            </a:r>
            <a:r>
              <a:rPr lang="en-US" dirty="0" err="1"/>
              <a:t>luas</a:t>
            </a:r>
            <a:r>
              <a:rPr lang="en-US" dirty="0"/>
              <a:t> : </a:t>
            </a:r>
          </a:p>
          <a:p>
            <a:pPr lvl="2"/>
            <a:r>
              <a:rPr lang="en-US" dirty="0" err="1"/>
              <a:t>Segitiga</a:t>
            </a:r>
            <a:r>
              <a:rPr lang="en-US" dirty="0"/>
              <a:t>  </a:t>
            </a:r>
          </a:p>
          <a:p>
            <a:pPr lvl="2"/>
            <a:r>
              <a:rPr lang="en-US" dirty="0" err="1"/>
              <a:t>Lingkaran</a:t>
            </a:r>
            <a:r>
              <a:rPr lang="en-US" dirty="0"/>
              <a:t> </a:t>
            </a:r>
          </a:p>
          <a:p>
            <a:pPr lvl="2"/>
            <a:r>
              <a:rPr lang="en-US" dirty="0" err="1"/>
              <a:t>Bujursangkar</a:t>
            </a:r>
            <a:r>
              <a:rPr lang="en-US" dirty="0"/>
              <a:t> </a:t>
            </a:r>
          </a:p>
          <a:p>
            <a:pPr lvl="2"/>
            <a:r>
              <a:rPr lang="en-US" dirty="0" err="1"/>
              <a:t>Empat</a:t>
            </a:r>
            <a:r>
              <a:rPr lang="en-US" dirty="0"/>
              <a:t> </a:t>
            </a:r>
            <a:r>
              <a:rPr lang="en-US" dirty="0" err="1"/>
              <a:t>Persegi</a:t>
            </a:r>
            <a:r>
              <a:rPr lang="en-US" dirty="0"/>
              <a:t> </a:t>
            </a:r>
            <a:r>
              <a:rPr lang="en-US" dirty="0" err="1"/>
              <a:t>Panjang</a:t>
            </a:r>
            <a:endParaRPr lang="en-US" dirty="0"/>
          </a:p>
          <a:p>
            <a:pPr lvl="2">
              <a:buNone/>
            </a:pPr>
            <a:endParaRPr lang="en-US" dirty="0"/>
          </a:p>
        </p:txBody>
      </p:sp>
      <p:sp>
        <p:nvSpPr>
          <p:cNvPr id="4" name="Footer Placeholder 3"/>
          <p:cNvSpPr>
            <a:spLocks noGrp="1"/>
          </p:cNvSpPr>
          <p:nvPr>
            <p:ph type="ftr" sz="quarter" idx="11"/>
          </p:nvPr>
        </p:nvSpPr>
        <p:spPr>
          <a:xfrm>
            <a:off x="5715000" y="6305550"/>
            <a:ext cx="2895600" cy="476250"/>
          </a:xfrm>
          <a:prstGeom prst="rect">
            <a:avLst/>
          </a:prstGeom>
        </p:spPr>
        <p:txBody>
          <a:bodyPr anchor="b"/>
          <a:lstStyle>
            <a:defPPr>
              <a:defRPr lang="en-US"/>
            </a:defPPr>
            <a:lvl1pPr marL="0" algn="l" defTabSz="914400" rtl="0" eaLnBrk="1" latinLnBrk="0" hangingPunct="1">
              <a:defRPr kumimoji="0" sz="1200" kern="1200">
                <a:solidFill>
                  <a:schemeClr val="bg2">
                    <a:shade val="50000"/>
                    <a:satMod val="200000"/>
                  </a:schemeClr>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t>ajib fik udinus</a:t>
            </a:r>
            <a:endParaRPr kumimoji="0" lang="en-US"/>
          </a:p>
        </p:txBody>
      </p:sp>
      <p:sp>
        <p:nvSpPr>
          <p:cNvPr id="5" name="Slide Number Placeholder 4">
            <a:extLst>
              <a:ext uri="{FF2B5EF4-FFF2-40B4-BE49-F238E27FC236}">
                <a16:creationId xmlns:a16="http://schemas.microsoft.com/office/drawing/2014/main" id="{881C5B4B-3F09-4755-AAE9-08EB6C9491D3}"/>
              </a:ext>
            </a:extLst>
          </p:cNvPr>
          <p:cNvSpPr>
            <a:spLocks noGrp="1"/>
          </p:cNvSpPr>
          <p:nvPr>
            <p:ph type="sldNum" sz="quarter" idx="10"/>
          </p:nvPr>
        </p:nvSpPr>
        <p:spPr/>
        <p:txBody>
          <a:bodyPr/>
          <a:lstStyle/>
          <a:p>
            <a:pPr>
              <a:defRPr/>
            </a:pPr>
            <a:fld id="{6CCB9EDC-F6F7-4BFA-897C-C35E45C7E461}" type="slidenum">
              <a:rPr lang="en-US" altLang="en-US" smtClean="0"/>
              <a:pPr>
                <a:defRPr/>
              </a:pPr>
              <a:t>50</a:t>
            </a:fld>
            <a:endParaRPr lang="en-US" altLang="en-US"/>
          </a:p>
        </p:txBody>
      </p:sp>
    </p:spTree>
  </p:cSld>
  <p:clrMapOvr>
    <a:masterClrMapping/>
  </p:clrMapOvr>
  <p:transition advClick="0">
    <p:newsflash/>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Hasil</a:t>
            </a:r>
            <a:r>
              <a:rPr lang="en-US" dirty="0"/>
              <a:t> </a:t>
            </a:r>
            <a:r>
              <a:rPr lang="en-US" dirty="0" err="1"/>
              <a:t>Akhir</a:t>
            </a:r>
            <a:r>
              <a:rPr lang="en-US" dirty="0"/>
              <a:t> </a:t>
            </a:r>
            <a:r>
              <a:rPr lang="en-US" dirty="0" err="1"/>
              <a:t>Kuliah</a:t>
            </a:r>
            <a:r>
              <a:rPr lang="en-US" dirty="0"/>
              <a:t> OOP</a:t>
            </a:r>
          </a:p>
        </p:txBody>
      </p:sp>
      <p:sp>
        <p:nvSpPr>
          <p:cNvPr id="3" name="Content Placeholder 2"/>
          <p:cNvSpPr>
            <a:spLocks noGrp="1"/>
          </p:cNvSpPr>
          <p:nvPr>
            <p:ph idx="1"/>
          </p:nvPr>
        </p:nvSpPr>
        <p:spPr/>
        <p:txBody>
          <a:bodyPr/>
          <a:lstStyle/>
          <a:p>
            <a:r>
              <a:rPr lang="en-US" dirty="0" err="1"/>
              <a:t>Dokumentasi</a:t>
            </a:r>
            <a:r>
              <a:rPr lang="en-US" dirty="0"/>
              <a:t> Program</a:t>
            </a:r>
          </a:p>
          <a:p>
            <a:r>
              <a:rPr lang="en-US" dirty="0"/>
              <a:t>Java Fundamental – Oracle Academy</a:t>
            </a:r>
          </a:p>
          <a:p>
            <a:r>
              <a:rPr lang="en-US" dirty="0" err="1"/>
              <a:t>Sertifikat</a:t>
            </a:r>
            <a:r>
              <a:rPr lang="en-US" dirty="0"/>
              <a:t> Java</a:t>
            </a:r>
          </a:p>
          <a:p>
            <a:pPr lvl="1"/>
            <a:r>
              <a:rPr lang="en-US" dirty="0"/>
              <a:t>Bamboomedia.net -&gt; Java &amp; Oracle</a:t>
            </a:r>
          </a:p>
          <a:p>
            <a:pPr lvl="1">
              <a:buNone/>
            </a:pPr>
            <a:endParaRPr lang="en-US" dirty="0"/>
          </a:p>
        </p:txBody>
      </p:sp>
      <p:sp>
        <p:nvSpPr>
          <p:cNvPr id="4" name="Footer Placeholder 3"/>
          <p:cNvSpPr>
            <a:spLocks noGrp="1"/>
          </p:cNvSpPr>
          <p:nvPr>
            <p:ph type="ftr" sz="quarter" idx="11"/>
          </p:nvPr>
        </p:nvSpPr>
        <p:spPr>
          <a:xfrm>
            <a:off x="5715000" y="6305550"/>
            <a:ext cx="2895600" cy="476250"/>
          </a:xfrm>
          <a:prstGeom prst="rect">
            <a:avLst/>
          </a:prstGeom>
        </p:spPr>
        <p:txBody>
          <a:bodyPr anchor="b"/>
          <a:lstStyle>
            <a:defPPr>
              <a:defRPr lang="en-US"/>
            </a:defPPr>
            <a:lvl1pPr marL="0" algn="l" defTabSz="914400" rtl="0" eaLnBrk="1" latinLnBrk="0" hangingPunct="1">
              <a:defRPr kumimoji="0" sz="1200" kern="1200">
                <a:solidFill>
                  <a:schemeClr val="bg2">
                    <a:shade val="50000"/>
                    <a:satMod val="200000"/>
                  </a:schemeClr>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t>ajib fik udinus</a:t>
            </a:r>
            <a:endParaRPr kumimoji="0" lang="en-US"/>
          </a:p>
        </p:txBody>
      </p:sp>
      <p:sp>
        <p:nvSpPr>
          <p:cNvPr id="5" name="Slide Number Placeholder 4">
            <a:extLst>
              <a:ext uri="{FF2B5EF4-FFF2-40B4-BE49-F238E27FC236}">
                <a16:creationId xmlns:a16="http://schemas.microsoft.com/office/drawing/2014/main" id="{74C57A7C-77BD-4403-A62A-72293F88B997}"/>
              </a:ext>
            </a:extLst>
          </p:cNvPr>
          <p:cNvSpPr>
            <a:spLocks noGrp="1"/>
          </p:cNvSpPr>
          <p:nvPr>
            <p:ph type="sldNum" sz="quarter" idx="10"/>
          </p:nvPr>
        </p:nvSpPr>
        <p:spPr/>
        <p:txBody>
          <a:bodyPr/>
          <a:lstStyle/>
          <a:p>
            <a:pPr>
              <a:defRPr/>
            </a:pPr>
            <a:fld id="{6CCB9EDC-F6F7-4BFA-897C-C35E45C7E461}" type="slidenum">
              <a:rPr lang="en-US" altLang="en-US" smtClean="0"/>
              <a:pPr>
                <a:defRPr/>
              </a:pPr>
              <a:t>51</a:t>
            </a:fld>
            <a:endParaRPr lang="en-US" altLang="en-US"/>
          </a:p>
        </p:txBody>
      </p:sp>
    </p:spTree>
  </p:cSld>
  <p:clrMapOvr>
    <a:masterClrMapping/>
  </p:clrMapOvr>
  <p:transition advClick="0">
    <p:newsflash/>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7DCBE-1B88-4EB7-A350-CFE6DF692E59}"/>
              </a:ext>
            </a:extLst>
          </p:cNvPr>
          <p:cNvSpPr>
            <a:spLocks noGrp="1"/>
          </p:cNvSpPr>
          <p:nvPr>
            <p:ph type="title"/>
          </p:nvPr>
        </p:nvSpPr>
        <p:spPr/>
        <p:txBody>
          <a:bodyPr/>
          <a:lstStyle/>
          <a:p>
            <a:r>
              <a:rPr lang="en-US" dirty="0" err="1"/>
              <a:t>Proyek</a:t>
            </a:r>
            <a:r>
              <a:rPr lang="en-US" dirty="0"/>
              <a:t> </a:t>
            </a:r>
            <a:r>
              <a:rPr lang="en-US" dirty="0" err="1"/>
              <a:t>Akhir</a:t>
            </a:r>
            <a:endParaRPr lang="en-US" dirty="0"/>
          </a:p>
        </p:txBody>
      </p:sp>
      <p:sp>
        <p:nvSpPr>
          <p:cNvPr id="4" name="Slide Number Placeholder 3">
            <a:extLst>
              <a:ext uri="{FF2B5EF4-FFF2-40B4-BE49-F238E27FC236}">
                <a16:creationId xmlns:a16="http://schemas.microsoft.com/office/drawing/2014/main" id="{C0F2D2E1-7C2E-412A-AE3C-7B493119A3C4}"/>
              </a:ext>
            </a:extLst>
          </p:cNvPr>
          <p:cNvSpPr>
            <a:spLocks noGrp="1"/>
          </p:cNvSpPr>
          <p:nvPr>
            <p:ph type="sldNum" sz="quarter" idx="10"/>
          </p:nvPr>
        </p:nvSpPr>
        <p:spPr/>
        <p:txBody>
          <a:bodyPr/>
          <a:lstStyle/>
          <a:p>
            <a:pPr>
              <a:defRPr/>
            </a:pPr>
            <a:fld id="{6CCB9EDC-F6F7-4BFA-897C-C35E45C7E461}" type="slidenum">
              <a:rPr lang="en-US" altLang="en-US" smtClean="0"/>
              <a:pPr>
                <a:defRPr/>
              </a:pPr>
              <a:t>52</a:t>
            </a:fld>
            <a:endParaRPr lang="en-US" altLang="en-US"/>
          </a:p>
        </p:txBody>
      </p:sp>
      <p:sp>
        <p:nvSpPr>
          <p:cNvPr id="5" name="Footer Placeholder 4">
            <a:extLst>
              <a:ext uri="{FF2B5EF4-FFF2-40B4-BE49-F238E27FC236}">
                <a16:creationId xmlns:a16="http://schemas.microsoft.com/office/drawing/2014/main" id="{8DBA8BAB-AF5C-44F4-9418-11B1FA48F724}"/>
              </a:ext>
            </a:extLst>
          </p:cNvPr>
          <p:cNvSpPr>
            <a:spLocks noGrp="1"/>
          </p:cNvSpPr>
          <p:nvPr>
            <p:ph type="ftr" sz="quarter" idx="11"/>
          </p:nvPr>
        </p:nvSpPr>
        <p:spPr/>
        <p:txBody>
          <a:bodyPr/>
          <a:lstStyle/>
          <a:p>
            <a:pPr algn="r"/>
            <a:r>
              <a:rPr lang="en-US"/>
              <a:t>ajib fik udinus</a:t>
            </a:r>
            <a:endParaRPr kumimoji="0" lang="en-US" dirty="0"/>
          </a:p>
        </p:txBody>
      </p:sp>
      <p:pic>
        <p:nvPicPr>
          <p:cNvPr id="6" name="Picture 5">
            <a:extLst>
              <a:ext uri="{FF2B5EF4-FFF2-40B4-BE49-F238E27FC236}">
                <a16:creationId xmlns:a16="http://schemas.microsoft.com/office/drawing/2014/main" id="{F723FCA6-0356-4DA0-8574-B6838359A6B9}"/>
              </a:ext>
            </a:extLst>
          </p:cNvPr>
          <p:cNvPicPr>
            <a:picLocks noChangeAspect="1"/>
          </p:cNvPicPr>
          <p:nvPr/>
        </p:nvPicPr>
        <p:blipFill>
          <a:blip r:embed="rId2"/>
          <a:stretch>
            <a:fillRect/>
          </a:stretch>
        </p:blipFill>
        <p:spPr>
          <a:xfrm>
            <a:off x="53687" y="830492"/>
            <a:ext cx="3146713" cy="1912708"/>
          </a:xfrm>
          <a:prstGeom prst="rect">
            <a:avLst/>
          </a:prstGeom>
        </p:spPr>
      </p:pic>
      <p:pic>
        <p:nvPicPr>
          <p:cNvPr id="7" name="Picture 6">
            <a:extLst>
              <a:ext uri="{FF2B5EF4-FFF2-40B4-BE49-F238E27FC236}">
                <a16:creationId xmlns:a16="http://schemas.microsoft.com/office/drawing/2014/main" id="{B1BB9F35-2DA6-4B60-AC66-8D3F6E2B38C4}"/>
              </a:ext>
            </a:extLst>
          </p:cNvPr>
          <p:cNvPicPr>
            <a:picLocks noChangeAspect="1"/>
          </p:cNvPicPr>
          <p:nvPr/>
        </p:nvPicPr>
        <p:blipFill>
          <a:blip r:embed="rId3"/>
          <a:stretch>
            <a:fillRect/>
          </a:stretch>
        </p:blipFill>
        <p:spPr>
          <a:xfrm>
            <a:off x="3226905" y="768626"/>
            <a:ext cx="5840895" cy="4967257"/>
          </a:xfrm>
          <a:prstGeom prst="rect">
            <a:avLst/>
          </a:prstGeom>
        </p:spPr>
      </p:pic>
      <p:pic>
        <p:nvPicPr>
          <p:cNvPr id="8" name="Picture 7">
            <a:extLst>
              <a:ext uri="{FF2B5EF4-FFF2-40B4-BE49-F238E27FC236}">
                <a16:creationId xmlns:a16="http://schemas.microsoft.com/office/drawing/2014/main" id="{6E419BC5-D42A-4617-B79A-B2969D04A78E}"/>
              </a:ext>
            </a:extLst>
          </p:cNvPr>
          <p:cNvPicPr>
            <a:picLocks noChangeAspect="1"/>
          </p:cNvPicPr>
          <p:nvPr/>
        </p:nvPicPr>
        <p:blipFill>
          <a:blip r:embed="rId4"/>
          <a:stretch>
            <a:fillRect/>
          </a:stretch>
        </p:blipFill>
        <p:spPr>
          <a:xfrm>
            <a:off x="53686" y="2864645"/>
            <a:ext cx="3146713" cy="2500313"/>
          </a:xfrm>
          <a:prstGeom prst="rect">
            <a:avLst/>
          </a:prstGeom>
        </p:spPr>
      </p:pic>
      <p:sp>
        <p:nvSpPr>
          <p:cNvPr id="9" name="Rectangle 8">
            <a:extLst>
              <a:ext uri="{FF2B5EF4-FFF2-40B4-BE49-F238E27FC236}">
                <a16:creationId xmlns:a16="http://schemas.microsoft.com/office/drawing/2014/main" id="{C39BF20A-EC21-44FE-99BF-F4D6BF158C51}"/>
              </a:ext>
            </a:extLst>
          </p:cNvPr>
          <p:cNvSpPr/>
          <p:nvPr/>
        </p:nvSpPr>
        <p:spPr>
          <a:xfrm>
            <a:off x="2729887" y="5747483"/>
            <a:ext cx="2985113" cy="923330"/>
          </a:xfrm>
          <a:prstGeom prst="rect">
            <a:avLst/>
          </a:prstGeom>
          <a:noFill/>
        </p:spPr>
        <p:txBody>
          <a:bodyPr wrap="none" lIns="91440" tIns="45720" rIns="91440" bIns="45720">
            <a:spAutoFit/>
          </a:bodyPr>
          <a:lstStyle/>
          <a:p>
            <a:pPr algn="ctr"/>
            <a:r>
              <a:rPr lang="en-US" sz="5400" b="1" cap="none" spc="0" dirty="0" err="1">
                <a:ln w="22225">
                  <a:solidFill>
                    <a:schemeClr val="accent2"/>
                  </a:solidFill>
                  <a:prstDash val="solid"/>
                </a:ln>
                <a:solidFill>
                  <a:schemeClr val="accent2">
                    <a:lumMod val="40000"/>
                    <a:lumOff val="60000"/>
                  </a:schemeClr>
                </a:solidFill>
                <a:effectLst/>
              </a:rPr>
              <a:t>ChatBot</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618261729"/>
      </p:ext>
    </p:extLst>
  </p:cSld>
  <p:clrMapOvr>
    <a:masterClrMapping/>
  </p:clrMapOvr>
  <p:transition advClick="0">
    <p:newsflash/>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B00931-79BB-46F6-B3C4-D4088C8A8663}"/>
              </a:ext>
            </a:extLst>
          </p:cNvPr>
          <p:cNvSpPr>
            <a:spLocks noGrp="1"/>
          </p:cNvSpPr>
          <p:nvPr>
            <p:ph type="sldNum" sz="quarter" idx="10"/>
          </p:nvPr>
        </p:nvSpPr>
        <p:spPr/>
        <p:txBody>
          <a:bodyPr/>
          <a:lstStyle/>
          <a:p>
            <a:pPr>
              <a:defRPr/>
            </a:pPr>
            <a:fld id="{6CCB9EDC-F6F7-4BFA-897C-C35E45C7E461}" type="slidenum">
              <a:rPr lang="en-US" altLang="en-US" smtClean="0"/>
              <a:pPr>
                <a:defRPr/>
              </a:pPr>
              <a:t>53</a:t>
            </a:fld>
            <a:endParaRPr lang="en-US" altLang="en-US"/>
          </a:p>
        </p:txBody>
      </p:sp>
      <p:sp>
        <p:nvSpPr>
          <p:cNvPr id="5" name="Footer Placeholder 4">
            <a:extLst>
              <a:ext uri="{FF2B5EF4-FFF2-40B4-BE49-F238E27FC236}">
                <a16:creationId xmlns:a16="http://schemas.microsoft.com/office/drawing/2014/main" id="{19CF3F25-C388-4626-9069-5EFE2A6A6174}"/>
              </a:ext>
            </a:extLst>
          </p:cNvPr>
          <p:cNvSpPr>
            <a:spLocks noGrp="1"/>
          </p:cNvSpPr>
          <p:nvPr>
            <p:ph type="ftr" sz="quarter" idx="11"/>
          </p:nvPr>
        </p:nvSpPr>
        <p:spPr/>
        <p:txBody>
          <a:bodyPr/>
          <a:lstStyle/>
          <a:p>
            <a:pPr algn="r"/>
            <a:r>
              <a:rPr lang="en-US"/>
              <a:t>ajib fik udinus</a:t>
            </a:r>
            <a:endParaRPr kumimoji="0" lang="en-US" dirty="0"/>
          </a:p>
        </p:txBody>
      </p:sp>
      <p:sp>
        <p:nvSpPr>
          <p:cNvPr id="6" name="object 4">
            <a:extLst>
              <a:ext uri="{FF2B5EF4-FFF2-40B4-BE49-F238E27FC236}">
                <a16:creationId xmlns:a16="http://schemas.microsoft.com/office/drawing/2014/main" id="{676F6B5A-F8EE-4D77-81E1-81F483765B7D}"/>
              </a:ext>
            </a:extLst>
          </p:cNvPr>
          <p:cNvSpPr/>
          <p:nvPr/>
        </p:nvSpPr>
        <p:spPr>
          <a:xfrm>
            <a:off x="3124200" y="321089"/>
            <a:ext cx="5769429" cy="3300476"/>
          </a:xfrm>
          <a:prstGeom prst="rect">
            <a:avLst/>
          </a:prstGeom>
          <a:blipFill>
            <a:blip r:embed="rId2" cstate="print"/>
            <a:stretch>
              <a:fillRect/>
            </a:stretch>
          </a:blipFill>
        </p:spPr>
        <p:txBody>
          <a:bodyPr wrap="square" lIns="0" tIns="0" rIns="0" bIns="0" rtlCol="0"/>
          <a:lstStyle/>
          <a:p>
            <a:endParaRPr/>
          </a:p>
        </p:txBody>
      </p:sp>
      <p:pic>
        <p:nvPicPr>
          <p:cNvPr id="7" name="Picture 6">
            <a:extLst>
              <a:ext uri="{FF2B5EF4-FFF2-40B4-BE49-F238E27FC236}">
                <a16:creationId xmlns:a16="http://schemas.microsoft.com/office/drawing/2014/main" id="{93EDFEAA-833C-4683-9E7E-17E01F3ED6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2874" y="4425652"/>
            <a:ext cx="1786199" cy="1849803"/>
          </a:xfrm>
          <a:prstGeom prst="rect">
            <a:avLst/>
          </a:prstGeom>
        </p:spPr>
      </p:pic>
      <p:sp>
        <p:nvSpPr>
          <p:cNvPr id="8" name="Subtitle 2">
            <a:extLst>
              <a:ext uri="{FF2B5EF4-FFF2-40B4-BE49-F238E27FC236}">
                <a16:creationId xmlns:a16="http://schemas.microsoft.com/office/drawing/2014/main" id="{7732E637-4651-486D-850C-C970F8ABE326}"/>
              </a:ext>
            </a:extLst>
          </p:cNvPr>
          <p:cNvSpPr txBox="1">
            <a:spLocks/>
          </p:cNvSpPr>
          <p:nvPr/>
        </p:nvSpPr>
        <p:spPr>
          <a:xfrm>
            <a:off x="2514600" y="4392401"/>
            <a:ext cx="3733800" cy="18498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err="1"/>
              <a:t>Ajib</a:t>
            </a:r>
            <a:r>
              <a:rPr lang="en-US" sz="3200" dirty="0"/>
              <a:t> Susanto</a:t>
            </a:r>
            <a:endParaRPr lang="en-US" dirty="0"/>
          </a:p>
          <a:p>
            <a:pPr marL="0" indent="0">
              <a:spcBef>
                <a:spcPts val="0"/>
              </a:spcBef>
              <a:buNone/>
            </a:pPr>
            <a:r>
              <a:rPr lang="en-US" sz="2000" i="1" dirty="0">
                <a:hlinkClick r:id="rId4"/>
              </a:rPr>
              <a:t>ajibsusanto@gmail.com</a:t>
            </a:r>
            <a:endParaRPr lang="en-US" sz="2000" i="1" dirty="0"/>
          </a:p>
          <a:p>
            <a:pPr marL="0" indent="0">
              <a:spcBef>
                <a:spcPts val="0"/>
              </a:spcBef>
              <a:buNone/>
            </a:pPr>
            <a:r>
              <a:rPr lang="en-US" sz="2000" i="1" dirty="0">
                <a:hlinkClick r:id="rId5"/>
              </a:rPr>
              <a:t>ajib.susanto@dsn.dinus.ac.id</a:t>
            </a:r>
            <a:r>
              <a:rPr lang="en-US" sz="2000" i="1" dirty="0"/>
              <a:t> </a:t>
            </a:r>
          </a:p>
          <a:p>
            <a:pPr marL="0" indent="0">
              <a:spcBef>
                <a:spcPts val="0"/>
              </a:spcBef>
              <a:buNone/>
            </a:pPr>
            <a:r>
              <a:rPr lang="en-US" sz="2000" i="1" dirty="0">
                <a:hlinkClick r:id="rId6"/>
              </a:rPr>
              <a:t>http://ajibsusanto.net</a:t>
            </a:r>
            <a:r>
              <a:rPr lang="en-US" sz="2000" i="1" dirty="0"/>
              <a:t> </a:t>
            </a:r>
          </a:p>
          <a:p>
            <a:pPr marL="0" indent="0">
              <a:spcBef>
                <a:spcPts val="0"/>
              </a:spcBef>
              <a:buNone/>
            </a:pPr>
            <a:r>
              <a:rPr lang="en-US" sz="2000" i="1" dirty="0"/>
              <a:t>@</a:t>
            </a:r>
            <a:r>
              <a:rPr lang="en-US" sz="2000" i="1" dirty="0" err="1"/>
              <a:t>ajibsusanto</a:t>
            </a:r>
            <a:r>
              <a:rPr lang="en-US" sz="2000" i="1" dirty="0"/>
              <a:t> / 085876247118</a:t>
            </a:r>
            <a:endParaRPr lang="en-US" i="1" dirty="0"/>
          </a:p>
        </p:txBody>
      </p:sp>
      <p:pic>
        <p:nvPicPr>
          <p:cNvPr id="9" name="Picture 4">
            <a:extLst>
              <a:ext uri="{FF2B5EF4-FFF2-40B4-BE49-F238E27FC236}">
                <a16:creationId xmlns:a16="http://schemas.microsoft.com/office/drawing/2014/main" id="{F6E3CAAC-E8E2-4275-85C8-3F278A8C6D19}"/>
              </a:ext>
            </a:extLst>
          </p:cNvPr>
          <p:cNvPicPr>
            <a:picLocks noChangeAspect="1" noChangeArrowheads="1"/>
          </p:cNvPicPr>
          <p:nvPr/>
        </p:nvPicPr>
        <p:blipFill>
          <a:blip r:embed="rId7" cstate="print"/>
          <a:srcRect/>
          <a:stretch>
            <a:fillRect/>
          </a:stretch>
        </p:blipFill>
        <p:spPr bwMode="auto">
          <a:xfrm>
            <a:off x="457200" y="665922"/>
            <a:ext cx="1786198" cy="1745894"/>
          </a:xfrm>
          <a:prstGeom prst="rect">
            <a:avLst/>
          </a:prstGeom>
          <a:noFill/>
        </p:spPr>
      </p:pic>
    </p:spTree>
    <p:extLst>
      <p:ext uri="{BB962C8B-B14F-4D97-AF65-F5344CB8AC3E}">
        <p14:creationId xmlns:p14="http://schemas.microsoft.com/office/powerpoint/2010/main" val="4094453692"/>
      </p:ext>
    </p:extLst>
  </p:cSld>
  <p:clrMapOvr>
    <a:masterClrMapping/>
  </p:clrMapOvr>
  <p:transition advClick="0">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70" decel="100000"/>
                                        <p:tgtEl>
                                          <p:spTgt spid="9"/>
                                        </p:tgtEl>
                                      </p:cBhvr>
                                    </p:animEffect>
                                    <p:animScale>
                                      <p:cBhvr>
                                        <p:cTn id="8" dur="770" decel="100000"/>
                                        <p:tgtEl>
                                          <p:spTgt spid="9"/>
                                        </p:tgtEl>
                                      </p:cBhvr>
                                      <p:from x="10000" y="10000"/>
                                      <p:to x="200000" y="450000"/>
                                    </p:animScale>
                                    <p:animScale>
                                      <p:cBhvr>
                                        <p:cTn id="9" dur="1230" accel="100000" fill="hold">
                                          <p:stCondLst>
                                            <p:cond delay="770"/>
                                          </p:stCondLst>
                                        </p:cTn>
                                        <p:tgtEl>
                                          <p:spTgt spid="9"/>
                                        </p:tgtEl>
                                      </p:cBhvr>
                                      <p:from x="200000" y="450000"/>
                                      <p:to x="100000" y="100000"/>
                                    </p:animScale>
                                    <p:set>
                                      <p:cBhvr>
                                        <p:cTn id="10" dur="770" fill="hold"/>
                                        <p:tgtEl>
                                          <p:spTgt spid="9"/>
                                        </p:tgtEl>
                                        <p:attrNameLst>
                                          <p:attrName>ppt_x</p:attrName>
                                        </p:attrNameLst>
                                      </p:cBhvr>
                                      <p:to>
                                        <p:strVal val="(0.5)"/>
                                      </p:to>
                                    </p:set>
                                    <p:anim from="(0.5)" to="(#ppt_x)" calcmode="lin" valueType="num">
                                      <p:cBhvr>
                                        <p:cTn id="11" dur="1230" accel="100000" fill="hold">
                                          <p:stCondLst>
                                            <p:cond delay="770"/>
                                          </p:stCondLst>
                                        </p:cTn>
                                        <p:tgtEl>
                                          <p:spTgt spid="9"/>
                                        </p:tgtEl>
                                        <p:attrNameLst>
                                          <p:attrName>ppt_x</p:attrName>
                                        </p:attrNameLst>
                                      </p:cBhvr>
                                    </p:anim>
                                    <p:set>
                                      <p:cBhvr>
                                        <p:cTn id="12" dur="770" fill="hold"/>
                                        <p:tgtEl>
                                          <p:spTgt spid="9"/>
                                        </p:tgtEl>
                                        <p:attrNameLst>
                                          <p:attrName>ppt_y</p:attrName>
                                        </p:attrNameLst>
                                      </p:cBhvr>
                                      <p:to>
                                        <p:strVal val="(#ppt_y+0.4)"/>
                                      </p:to>
                                    </p:set>
                                    <p:anim from="(#ppt_y+0.4)" to="(#ppt_y)" calcmode="lin" valueType="num">
                                      <p:cBhvr>
                                        <p:cTn id="13" dur="1230" accel="100000" fill="hold">
                                          <p:stCondLst>
                                            <p:cond delay="770"/>
                                          </p:stCondLst>
                                        </p:cTn>
                                        <p:tgtEl>
                                          <p:spTgt spid="9"/>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Rehat</a:t>
            </a:r>
            <a:r>
              <a:rPr lang="en-US" dirty="0"/>
              <a:t> </a:t>
            </a:r>
            <a:r>
              <a:rPr lang="en-US" dirty="0" err="1"/>
              <a:t>Sejenak</a:t>
            </a:r>
            <a:endParaRPr lang="en-US" dirty="0"/>
          </a:p>
        </p:txBody>
      </p:sp>
      <p:sp>
        <p:nvSpPr>
          <p:cNvPr id="4" name="Footer Placeholder 3"/>
          <p:cNvSpPr>
            <a:spLocks noGrp="1"/>
          </p:cNvSpPr>
          <p:nvPr>
            <p:ph type="ftr" sz="quarter" idx="11"/>
          </p:nvPr>
        </p:nvSpPr>
        <p:spPr>
          <a:xfrm>
            <a:off x="5715000" y="6305550"/>
            <a:ext cx="2895600" cy="476250"/>
          </a:xfrm>
          <a:prstGeom prst="rect">
            <a:avLst/>
          </a:prstGeom>
        </p:spPr>
        <p:txBody>
          <a:bodyPr anchor="b"/>
          <a:lstStyle>
            <a:defPPr>
              <a:defRPr lang="en-US"/>
            </a:defPPr>
            <a:lvl1pPr marL="0" algn="l" defTabSz="914400" rtl="0" eaLnBrk="1" latinLnBrk="0" hangingPunct="1">
              <a:defRPr kumimoji="0" sz="1200" kern="1200">
                <a:solidFill>
                  <a:schemeClr val="bg2">
                    <a:shade val="50000"/>
                    <a:satMod val="200000"/>
                  </a:schemeClr>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err="1"/>
              <a:t>ajib</a:t>
            </a:r>
            <a:r>
              <a:rPr lang="en-US" dirty="0"/>
              <a:t> </a:t>
            </a:r>
            <a:r>
              <a:rPr lang="en-US" dirty="0" err="1"/>
              <a:t>fik</a:t>
            </a:r>
            <a:r>
              <a:rPr lang="en-US" dirty="0"/>
              <a:t> </a:t>
            </a:r>
            <a:r>
              <a:rPr lang="en-US" dirty="0" err="1"/>
              <a:t>udinus</a:t>
            </a:r>
            <a:endParaRPr kumimoji="0" lang="en-US" dirty="0"/>
          </a:p>
        </p:txBody>
      </p:sp>
      <p:pic>
        <p:nvPicPr>
          <p:cNvPr id="8" name="y2mate.com - iklan lucu (evian mineral water)_4cwyfIVbyvE_360p">
            <a:hlinkClick r:id="" action="ppaction://media"/>
            <a:extLst>
              <a:ext uri="{FF2B5EF4-FFF2-40B4-BE49-F238E27FC236}">
                <a16:creationId xmlns:a16="http://schemas.microsoft.com/office/drawing/2014/main" id="{2E8910CD-BF45-4DA7-8DB5-7452FB86B32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7200" y="1463675"/>
            <a:ext cx="8229600" cy="4608513"/>
          </a:xfrm>
        </p:spPr>
      </p:pic>
      <p:sp>
        <p:nvSpPr>
          <p:cNvPr id="7" name="Slide Number Placeholder 6">
            <a:extLst>
              <a:ext uri="{FF2B5EF4-FFF2-40B4-BE49-F238E27FC236}">
                <a16:creationId xmlns:a16="http://schemas.microsoft.com/office/drawing/2014/main" id="{E0812465-C960-4EBF-BF09-C6FEED9F86A0}"/>
              </a:ext>
            </a:extLst>
          </p:cNvPr>
          <p:cNvSpPr>
            <a:spLocks noGrp="1"/>
          </p:cNvSpPr>
          <p:nvPr>
            <p:ph type="sldNum" sz="quarter" idx="10"/>
          </p:nvPr>
        </p:nvSpPr>
        <p:spPr/>
        <p:txBody>
          <a:bodyPr/>
          <a:lstStyle/>
          <a:p>
            <a:pPr>
              <a:defRPr/>
            </a:pPr>
            <a:fld id="{6CCB9EDC-F6F7-4BFA-897C-C35E45C7E461}" type="slidenum">
              <a:rPr lang="en-US" altLang="en-US" smtClean="0"/>
              <a:pPr>
                <a:defRPr/>
              </a:pPr>
              <a:t>54</a:t>
            </a:fld>
            <a:endParaRPr lang="en-US" altLang="en-US"/>
          </a:p>
        </p:txBody>
      </p:sp>
    </p:spTree>
  </p:cSld>
  <p:clrMapOvr>
    <a:masterClrMapping/>
  </p:clrMapOvr>
  <p:transition advClick="0">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13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Referensi</a:t>
            </a:r>
            <a:endParaRPr lang="en-US" dirty="0"/>
          </a:p>
        </p:txBody>
      </p:sp>
      <p:sp>
        <p:nvSpPr>
          <p:cNvPr id="3" name="Content Placeholder 2"/>
          <p:cNvSpPr>
            <a:spLocks noGrp="1"/>
          </p:cNvSpPr>
          <p:nvPr>
            <p:ph idx="1"/>
          </p:nvPr>
        </p:nvSpPr>
        <p:spPr>
          <a:xfrm>
            <a:off x="457200" y="914400"/>
            <a:ext cx="8229600" cy="5486400"/>
          </a:xfrm>
        </p:spPr>
        <p:txBody>
          <a:bodyPr/>
          <a:lstStyle/>
          <a:p>
            <a:pPr lvl="0" algn="just"/>
            <a:r>
              <a:rPr lang="en-US" sz="2300" dirty="0"/>
              <a:t>Object First With Java, Fifth edition, David J. Barnes &amp; Michael </a:t>
            </a:r>
            <a:r>
              <a:rPr lang="en-US" sz="2300" dirty="0" err="1"/>
              <a:t>Kölling</a:t>
            </a:r>
            <a:r>
              <a:rPr lang="en-US" sz="2300" dirty="0"/>
              <a:t>,  Prentice Hall / Pearson Education, 2012.</a:t>
            </a:r>
          </a:p>
          <a:p>
            <a:pPr lvl="0" algn="just"/>
            <a:r>
              <a:rPr lang="en-US" sz="2300" b="0" dirty="0"/>
              <a:t>The </a:t>
            </a:r>
            <a:r>
              <a:rPr lang="en-US" sz="2300" b="0" dirty="0" err="1"/>
              <a:t>Java</a:t>
            </a:r>
            <a:r>
              <a:rPr lang="en-US" sz="2300" b="0" baseline="30000" dirty="0" err="1"/>
              <a:t>TM</a:t>
            </a:r>
            <a:r>
              <a:rPr lang="en-US" sz="2300" b="0" dirty="0"/>
              <a:t> Tutorial,</a:t>
            </a:r>
          </a:p>
          <a:p>
            <a:pPr lvl="0" algn="just">
              <a:buNone/>
            </a:pPr>
            <a:r>
              <a:rPr lang="en-US" sz="2300" b="0" dirty="0"/>
              <a:t>	 </a:t>
            </a:r>
            <a:r>
              <a:rPr lang="en-US" sz="2300" b="0" u="sng" dirty="0">
                <a:hlinkClick r:id="rId2"/>
              </a:rPr>
              <a:t>http://docs.oracle.com/javase/tutorial/java/nutsandbolts/</a:t>
            </a:r>
            <a:r>
              <a:rPr lang="en-US" sz="2300" b="0" dirty="0"/>
              <a:t>, Oracle, 1995-2014.</a:t>
            </a:r>
            <a:endParaRPr lang="en-US" sz="2300" dirty="0"/>
          </a:p>
          <a:p>
            <a:pPr lvl="0" algn="just"/>
            <a:r>
              <a:rPr lang="en-US" sz="2300" dirty="0"/>
              <a:t>Java SE Tutorial, </a:t>
            </a:r>
          </a:p>
          <a:p>
            <a:pPr marL="349250" lvl="1" indent="0" algn="just">
              <a:buNone/>
            </a:pPr>
            <a:r>
              <a:rPr lang="en-US" sz="1900" u="sng" dirty="0">
                <a:hlinkClick r:id="rId3"/>
              </a:rPr>
              <a:t>http://www.oracle.com/technetwork/java/javase/downloads/jav-se-7-tutorial-2012-02-28-1536013.html</a:t>
            </a:r>
            <a:r>
              <a:rPr lang="en-US" sz="1900" dirty="0"/>
              <a:t>,  Oracle, 2014.</a:t>
            </a:r>
          </a:p>
          <a:p>
            <a:pPr algn="just"/>
            <a:r>
              <a:rPr lang="en-US" sz="2300" dirty="0"/>
              <a:t>Java Platform, SE Documentation,</a:t>
            </a:r>
          </a:p>
          <a:p>
            <a:pPr marL="349250" lvl="1" indent="0" algn="just">
              <a:buNone/>
            </a:pPr>
            <a:r>
              <a:rPr lang="en-US" sz="2000" dirty="0">
                <a:hlinkClick r:id="rId4"/>
              </a:rPr>
              <a:t>https://docs.oracle.com/en/java/javase/index.html</a:t>
            </a:r>
            <a:endParaRPr lang="en-US" sz="2300" dirty="0"/>
          </a:p>
          <a:p>
            <a:pPr lvl="0" algn="just"/>
            <a:r>
              <a:rPr lang="en-US" sz="2300" dirty="0"/>
              <a:t>SCJP Sun Certified Programmer for </a:t>
            </a:r>
            <a:r>
              <a:rPr lang="en-US" sz="2300" dirty="0" err="1"/>
              <a:t>Java</a:t>
            </a:r>
            <a:r>
              <a:rPr lang="en-US" sz="2300" baseline="30000" dirty="0" err="1"/>
              <a:t>TM</a:t>
            </a:r>
            <a:r>
              <a:rPr lang="en-US" sz="2300" dirty="0"/>
              <a:t> 6 Study Guide Exam (310-065), Kathy Sierra &amp; Bert Bates, Mc </a:t>
            </a:r>
            <a:r>
              <a:rPr lang="en-US" sz="2300" dirty="0" err="1"/>
              <a:t>Graw</a:t>
            </a:r>
            <a:r>
              <a:rPr lang="en-US" sz="2300" dirty="0"/>
              <a:t> Hill, 2008.</a:t>
            </a:r>
          </a:p>
          <a:p>
            <a:pPr algn="just"/>
            <a:r>
              <a:rPr lang="en-US" sz="2300" dirty="0"/>
              <a:t>Object Oriented Programming with Java, </a:t>
            </a:r>
            <a:r>
              <a:rPr lang="en-US" sz="2300" dirty="0" err="1"/>
              <a:t>Romi</a:t>
            </a:r>
            <a:r>
              <a:rPr lang="en-US" sz="2300" dirty="0"/>
              <a:t> </a:t>
            </a:r>
            <a:r>
              <a:rPr lang="en-US" sz="2300" dirty="0" err="1"/>
              <a:t>Satria</a:t>
            </a:r>
            <a:r>
              <a:rPr lang="en-US" sz="2300" dirty="0"/>
              <a:t> </a:t>
            </a:r>
            <a:r>
              <a:rPr lang="en-US" sz="2300" dirty="0" err="1"/>
              <a:t>Wahono</a:t>
            </a:r>
            <a:r>
              <a:rPr lang="en-US" sz="2300" dirty="0"/>
              <a:t>, 2008.</a:t>
            </a:r>
          </a:p>
        </p:txBody>
      </p:sp>
      <p:sp>
        <p:nvSpPr>
          <p:cNvPr id="4" name="Slide Number Placeholder 3"/>
          <p:cNvSpPr>
            <a:spLocks noGrp="1"/>
          </p:cNvSpPr>
          <p:nvPr>
            <p:ph type="sldNum" sz="quarter" idx="10"/>
          </p:nvPr>
        </p:nvSpPr>
        <p:spPr/>
        <p:txBody>
          <a:bodyPr/>
          <a:lstStyle/>
          <a:p>
            <a:pPr>
              <a:defRPr/>
            </a:pPr>
            <a:fld id="{6CCB9EDC-F6F7-4BFA-897C-C35E45C7E461}" type="slidenum">
              <a:rPr lang="en-US" altLang="en-US" smtClean="0"/>
              <a:pPr>
                <a:defRPr/>
              </a:pPr>
              <a:t>55</a:t>
            </a:fld>
            <a:endParaRPr lang="en-US" altLang="en-US"/>
          </a:p>
        </p:txBody>
      </p:sp>
      <p:sp>
        <p:nvSpPr>
          <p:cNvPr id="5" name="Footer Placeholder 4">
            <a:extLst>
              <a:ext uri="{FF2B5EF4-FFF2-40B4-BE49-F238E27FC236}">
                <a16:creationId xmlns:a16="http://schemas.microsoft.com/office/drawing/2014/main" id="{6DA74272-4F32-40F5-BC26-74AB36DAB4B6}"/>
              </a:ext>
            </a:extLst>
          </p:cNvPr>
          <p:cNvSpPr>
            <a:spLocks noGrp="1"/>
          </p:cNvSpPr>
          <p:nvPr>
            <p:ph type="ftr" sz="quarter" idx="11"/>
          </p:nvPr>
        </p:nvSpPr>
        <p:spPr/>
        <p:txBody>
          <a:bodyPr/>
          <a:lstStyle/>
          <a:p>
            <a:pPr algn="r"/>
            <a:r>
              <a:rPr lang="en-US"/>
              <a:t>ajib fik udinus</a:t>
            </a:r>
            <a:endParaRPr kumimoji="0" lang="en-US" dirty="0"/>
          </a:p>
        </p:txBody>
      </p:sp>
    </p:spTree>
  </p:cSld>
  <p:clrMapOvr>
    <a:masterClrMapping/>
  </p:clrMapOvr>
  <p:transition advClick="0">
    <p:newsfla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id-ID" dirty="0"/>
              <a:t>Tingkat Bahasa Pemrograman</a:t>
            </a:r>
          </a:p>
        </p:txBody>
      </p:sp>
      <p:sp>
        <p:nvSpPr>
          <p:cNvPr id="3" name="Content Placeholder 2"/>
          <p:cNvSpPr>
            <a:spLocks noGrp="1"/>
          </p:cNvSpPr>
          <p:nvPr>
            <p:ph idx="1"/>
          </p:nvPr>
        </p:nvSpPr>
        <p:spPr/>
        <p:txBody>
          <a:bodyPr/>
          <a:lstStyle/>
          <a:p>
            <a:pPr>
              <a:defRPr/>
            </a:pPr>
            <a:r>
              <a:rPr lang="id-ID" sz="3600" dirty="0"/>
              <a:t>Bahasa Pemrograman Tingkat </a:t>
            </a:r>
            <a:r>
              <a:rPr lang="id-ID" sz="3600" dirty="0">
                <a:solidFill>
                  <a:srgbClr val="C00000"/>
                </a:solidFill>
              </a:rPr>
              <a:t>Rendah</a:t>
            </a:r>
            <a:r>
              <a:rPr lang="id-ID" sz="3600" dirty="0"/>
              <a:t> (Assembler)</a:t>
            </a:r>
          </a:p>
          <a:p>
            <a:pPr>
              <a:defRPr/>
            </a:pPr>
            <a:r>
              <a:rPr lang="id-ID" sz="3600" dirty="0"/>
              <a:t>Bahasa Pemrograman Tingkat </a:t>
            </a:r>
            <a:r>
              <a:rPr lang="id-ID" sz="3600" dirty="0">
                <a:solidFill>
                  <a:srgbClr val="C00000"/>
                </a:solidFill>
              </a:rPr>
              <a:t>Sedang</a:t>
            </a:r>
            <a:br>
              <a:rPr lang="id-ID" sz="3600" dirty="0"/>
            </a:br>
            <a:r>
              <a:rPr lang="id-ID" sz="3600" dirty="0"/>
              <a:t>(C, Pascal, Fortran)</a:t>
            </a:r>
          </a:p>
          <a:p>
            <a:pPr>
              <a:defRPr/>
            </a:pPr>
            <a:r>
              <a:rPr lang="id-ID" sz="3600" dirty="0"/>
              <a:t>Bahasa Pemrograman Tingkat </a:t>
            </a:r>
            <a:r>
              <a:rPr lang="id-ID" sz="3600" dirty="0">
                <a:solidFill>
                  <a:srgbClr val="C00000"/>
                </a:solidFill>
              </a:rPr>
              <a:t>Tinggi</a:t>
            </a:r>
            <a:br>
              <a:rPr lang="id-ID" sz="3600" dirty="0"/>
            </a:br>
            <a:r>
              <a:rPr lang="id-ID" sz="3600" dirty="0"/>
              <a:t>(Java, C++, C#)</a:t>
            </a:r>
          </a:p>
        </p:txBody>
      </p:sp>
      <p:sp>
        <p:nvSpPr>
          <p:cNvPr id="9220" name="Slide Number Placeholder 3"/>
          <p:cNvSpPr>
            <a:spLocks noGrp="1"/>
          </p:cNvSpPr>
          <p:nvPr>
            <p:ph type="sldNum" sz="quarter" idx="10"/>
          </p:nvPr>
        </p:nvSpPr>
        <p:spPr>
          <a:noFill/>
        </p:spPr>
        <p:txBody>
          <a:bodyPr/>
          <a:lstStyle/>
          <a:p>
            <a:fld id="{EC1C09C7-CCAC-481F-97B6-9BA3A3E16C46}" type="slidenum">
              <a:rPr lang="en-US" altLang="en-US" smtClean="0"/>
              <a:pPr/>
              <a:t>6</a:t>
            </a:fld>
            <a:endParaRPr lang="en-US" altLang="en-US"/>
          </a:p>
        </p:txBody>
      </p:sp>
      <p:sp>
        <p:nvSpPr>
          <p:cNvPr id="4" name="Footer Placeholder 3">
            <a:extLst>
              <a:ext uri="{FF2B5EF4-FFF2-40B4-BE49-F238E27FC236}">
                <a16:creationId xmlns:a16="http://schemas.microsoft.com/office/drawing/2014/main" id="{3807B602-4ADC-4731-AC06-D6B1358EC3D9}"/>
              </a:ext>
            </a:extLst>
          </p:cNvPr>
          <p:cNvSpPr>
            <a:spLocks noGrp="1"/>
          </p:cNvSpPr>
          <p:nvPr>
            <p:ph type="ftr" sz="quarter" idx="11"/>
          </p:nvPr>
        </p:nvSpPr>
        <p:spPr/>
        <p:txBody>
          <a:bodyPr/>
          <a:lstStyle/>
          <a:p>
            <a:pPr algn="r"/>
            <a:r>
              <a:rPr lang="en-US"/>
              <a:t>ajib fik udinus</a:t>
            </a:r>
            <a:endParaRPr kumimoji="0" lang="en-US" dirty="0"/>
          </a:p>
        </p:txBody>
      </p:sp>
    </p:spTree>
  </p:cSld>
  <p:clrMapOvr>
    <a:masterClrMapping/>
  </p:clrMapOvr>
  <p:transition advClick="0">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Assembly Language</a:t>
            </a:r>
          </a:p>
        </p:txBody>
      </p:sp>
      <p:sp>
        <p:nvSpPr>
          <p:cNvPr id="4" name="Slide Number Placeholder 3"/>
          <p:cNvSpPr>
            <a:spLocks noGrp="1"/>
          </p:cNvSpPr>
          <p:nvPr>
            <p:ph type="sldNum" sz="quarter" idx="10"/>
          </p:nvPr>
        </p:nvSpPr>
        <p:spPr/>
        <p:txBody>
          <a:bodyPr/>
          <a:lstStyle/>
          <a:p>
            <a:pPr>
              <a:defRPr/>
            </a:pPr>
            <a:fld id="{6CCB9EDC-F6F7-4BFA-897C-C35E45C7E461}" type="slidenum">
              <a:rPr lang="en-US" altLang="en-US" smtClean="0"/>
              <a:pPr>
                <a:defRPr/>
              </a:pPr>
              <a:t>7</a:t>
            </a:fld>
            <a:endParaRPr lang="en-US" altLang="en-US"/>
          </a:p>
        </p:txBody>
      </p:sp>
      <p:grpSp>
        <p:nvGrpSpPr>
          <p:cNvPr id="3" name="Group 4"/>
          <p:cNvGrpSpPr>
            <a:grpSpLocks/>
          </p:cNvGrpSpPr>
          <p:nvPr/>
        </p:nvGrpSpPr>
        <p:grpSpPr bwMode="auto">
          <a:xfrm>
            <a:off x="5891213" y="2886076"/>
            <a:ext cx="2817812" cy="2447924"/>
            <a:chOff x="3711" y="2282"/>
            <a:chExt cx="1775" cy="1542"/>
          </a:xfrm>
        </p:grpSpPr>
        <p:sp>
          <p:nvSpPr>
            <p:cNvPr id="16" name="AutoShape 5"/>
            <p:cNvSpPr>
              <a:spLocks noChangeArrowheads="1"/>
            </p:cNvSpPr>
            <p:nvPr/>
          </p:nvSpPr>
          <p:spPr bwMode="auto">
            <a:xfrm>
              <a:off x="4176" y="2282"/>
              <a:ext cx="864" cy="1104"/>
            </a:xfrm>
            <a:prstGeom prst="foldedCorner">
              <a:avLst>
                <a:gd name="adj" fmla="val 12500"/>
              </a:avLst>
            </a:prstGeom>
            <a:noFill/>
            <a:ln w="9525">
              <a:solidFill>
                <a:schemeClr val="tx1"/>
              </a:solidFill>
              <a:round/>
              <a:headEnd/>
              <a:tailEnd/>
            </a:ln>
            <a:effectLst/>
          </p:spPr>
          <p:txBody>
            <a:bodyPr/>
            <a:lstStyle/>
            <a:p>
              <a:pPr algn="l"/>
              <a:r>
                <a:rPr lang="en-US" sz="1800" b="1" dirty="0">
                  <a:latin typeface="+mn-lt"/>
                </a:rPr>
                <a:t>000101000011001010000100010010010101010101010010</a:t>
              </a:r>
            </a:p>
          </p:txBody>
        </p:sp>
        <p:sp>
          <p:nvSpPr>
            <p:cNvPr id="17" name="Text Box 6"/>
            <p:cNvSpPr txBox="1">
              <a:spLocks noChangeArrowheads="1"/>
            </p:cNvSpPr>
            <p:nvPr/>
          </p:nvSpPr>
          <p:spPr bwMode="auto">
            <a:xfrm>
              <a:off x="3711" y="3417"/>
              <a:ext cx="1775" cy="407"/>
            </a:xfrm>
            <a:prstGeom prst="rect">
              <a:avLst/>
            </a:prstGeom>
            <a:noFill/>
            <a:ln w="9525">
              <a:noFill/>
              <a:miter lim="800000"/>
              <a:headEnd/>
              <a:tailEnd/>
            </a:ln>
            <a:effectLst/>
          </p:spPr>
          <p:txBody>
            <a:bodyPr wrap="none">
              <a:spAutoFit/>
            </a:bodyPr>
            <a:lstStyle/>
            <a:p>
              <a:pPr algn="ctr"/>
              <a:r>
                <a:rPr lang="en-US" sz="1800" b="1">
                  <a:latin typeface="+mn-lt"/>
                </a:rPr>
                <a:t>Machine language program</a:t>
              </a:r>
            </a:p>
            <a:p>
              <a:pPr algn="ctr"/>
              <a:r>
                <a:rPr lang="en-US" sz="1800" b="1">
                  <a:latin typeface="+mn-lt"/>
                </a:rPr>
                <a:t>(executable file)</a:t>
              </a:r>
            </a:p>
          </p:txBody>
        </p:sp>
      </p:grpSp>
      <p:grpSp>
        <p:nvGrpSpPr>
          <p:cNvPr id="5" name="Group 7"/>
          <p:cNvGrpSpPr>
            <a:grpSpLocks/>
          </p:cNvGrpSpPr>
          <p:nvPr/>
        </p:nvGrpSpPr>
        <p:grpSpPr bwMode="auto">
          <a:xfrm>
            <a:off x="169863" y="1320801"/>
            <a:ext cx="2925762" cy="2171700"/>
            <a:chOff x="107" y="1296"/>
            <a:chExt cx="1843" cy="1368"/>
          </a:xfrm>
        </p:grpSpPr>
        <p:sp>
          <p:nvSpPr>
            <p:cNvPr id="19" name="AutoShape 8"/>
            <p:cNvSpPr>
              <a:spLocks noChangeArrowheads="1"/>
            </p:cNvSpPr>
            <p:nvPr/>
          </p:nvSpPr>
          <p:spPr bwMode="auto">
            <a:xfrm>
              <a:off x="528" y="1296"/>
              <a:ext cx="934" cy="1104"/>
            </a:xfrm>
            <a:prstGeom prst="foldedCorner">
              <a:avLst>
                <a:gd name="adj" fmla="val 12500"/>
              </a:avLst>
            </a:prstGeom>
            <a:noFill/>
            <a:ln w="9525">
              <a:solidFill>
                <a:schemeClr val="tx1"/>
              </a:solidFill>
              <a:round/>
              <a:headEnd/>
              <a:tailEnd/>
            </a:ln>
            <a:effectLst/>
          </p:spPr>
          <p:txBody>
            <a:bodyPr/>
            <a:lstStyle/>
            <a:p>
              <a:pPr algn="l"/>
              <a:r>
                <a:rPr lang="en-US" sz="1800" b="1" dirty="0">
                  <a:latin typeface="+mn-lt"/>
                </a:rPr>
                <a:t>LDA #47</a:t>
              </a:r>
            </a:p>
            <a:p>
              <a:pPr algn="l"/>
              <a:r>
                <a:rPr lang="en-US" sz="1800" b="1" dirty="0">
                  <a:latin typeface="+mn-lt"/>
                </a:rPr>
                <a:t>STA $570</a:t>
              </a:r>
            </a:p>
            <a:p>
              <a:pPr algn="l"/>
              <a:r>
                <a:rPr lang="en-US" sz="1800" b="1" dirty="0">
                  <a:latin typeface="+mn-lt"/>
                </a:rPr>
                <a:t>DEX</a:t>
              </a:r>
            </a:p>
            <a:p>
              <a:pPr algn="l"/>
              <a:r>
                <a:rPr lang="en-US" sz="1800" b="1" dirty="0">
                  <a:latin typeface="+mn-lt"/>
                </a:rPr>
                <a:t>JSR $817</a:t>
              </a:r>
            </a:p>
            <a:p>
              <a:pPr algn="l"/>
              <a:r>
                <a:rPr lang="en-US" sz="1800" b="1" dirty="0">
                  <a:latin typeface="+mn-lt"/>
                </a:rPr>
                <a:t>CPX #0</a:t>
              </a:r>
            </a:p>
            <a:p>
              <a:pPr algn="l"/>
              <a:r>
                <a:rPr lang="en-US" sz="1800" b="1" dirty="0">
                  <a:latin typeface="+mn-lt"/>
                </a:rPr>
                <a:t>BNE #14</a:t>
              </a:r>
            </a:p>
          </p:txBody>
        </p:sp>
        <p:sp>
          <p:nvSpPr>
            <p:cNvPr id="20" name="Text Box 9"/>
            <p:cNvSpPr txBox="1">
              <a:spLocks noChangeArrowheads="1"/>
            </p:cNvSpPr>
            <p:nvPr/>
          </p:nvSpPr>
          <p:spPr bwMode="auto">
            <a:xfrm>
              <a:off x="107" y="2431"/>
              <a:ext cx="1843" cy="233"/>
            </a:xfrm>
            <a:prstGeom prst="rect">
              <a:avLst/>
            </a:prstGeom>
            <a:noFill/>
            <a:ln w="9525">
              <a:noFill/>
              <a:miter lim="800000"/>
              <a:headEnd/>
              <a:tailEnd/>
            </a:ln>
            <a:effectLst/>
          </p:spPr>
          <p:txBody>
            <a:bodyPr wrap="none">
              <a:spAutoFit/>
            </a:bodyPr>
            <a:lstStyle/>
            <a:p>
              <a:pPr algn="ctr"/>
              <a:r>
                <a:rPr lang="en-US" sz="1800" b="1">
                  <a:latin typeface="+mn-lt"/>
                </a:rPr>
                <a:t>Assembly language program</a:t>
              </a:r>
            </a:p>
          </p:txBody>
        </p:sp>
      </p:grpSp>
      <p:grpSp>
        <p:nvGrpSpPr>
          <p:cNvPr id="6" name="Group 10"/>
          <p:cNvGrpSpPr>
            <a:grpSpLocks/>
          </p:cNvGrpSpPr>
          <p:nvPr/>
        </p:nvGrpSpPr>
        <p:grpSpPr bwMode="auto">
          <a:xfrm>
            <a:off x="2320925" y="2273302"/>
            <a:ext cx="4308475" cy="1565276"/>
            <a:chOff x="1462" y="1896"/>
            <a:chExt cx="2714" cy="986"/>
          </a:xfrm>
        </p:grpSpPr>
        <p:sp>
          <p:nvSpPr>
            <p:cNvPr id="22" name="AutoShape 11"/>
            <p:cNvSpPr>
              <a:spLocks noChangeArrowheads="1"/>
            </p:cNvSpPr>
            <p:nvPr/>
          </p:nvSpPr>
          <p:spPr bwMode="auto">
            <a:xfrm>
              <a:off x="2304" y="2016"/>
              <a:ext cx="1152" cy="672"/>
            </a:xfrm>
            <a:prstGeom prst="roundRect">
              <a:avLst>
                <a:gd name="adj" fmla="val 16667"/>
              </a:avLst>
            </a:prstGeom>
            <a:noFill/>
            <a:ln w="9525">
              <a:solidFill>
                <a:schemeClr val="tx1"/>
              </a:solidFill>
              <a:round/>
              <a:headEnd/>
              <a:tailEnd/>
            </a:ln>
            <a:effectLst/>
          </p:spPr>
          <p:txBody>
            <a:bodyPr wrap="none" anchor="ctr"/>
            <a:lstStyle/>
            <a:p>
              <a:pPr algn="ctr"/>
              <a:r>
                <a:rPr lang="en-US" sz="1800" b="1">
                  <a:latin typeface="+mn-lt"/>
                </a:rPr>
                <a:t>Translation</a:t>
              </a:r>
            </a:p>
            <a:p>
              <a:pPr algn="ctr"/>
              <a:r>
                <a:rPr lang="en-US" sz="1800" b="1">
                  <a:latin typeface="+mn-lt"/>
                </a:rPr>
                <a:t>program</a:t>
              </a:r>
            </a:p>
            <a:p>
              <a:pPr algn="ctr"/>
              <a:r>
                <a:rPr lang="en-US" sz="1800" b="1">
                  <a:latin typeface="+mn-lt"/>
                </a:rPr>
                <a:t>(Assembler)</a:t>
              </a:r>
            </a:p>
          </p:txBody>
        </p:sp>
        <p:cxnSp>
          <p:nvCxnSpPr>
            <p:cNvPr id="23" name="AutoShape 12"/>
            <p:cNvCxnSpPr>
              <a:cxnSpLocks noChangeShapeType="1"/>
              <a:stCxn id="19" idx="3"/>
              <a:endCxn id="22" idx="1"/>
            </p:cNvCxnSpPr>
            <p:nvPr/>
          </p:nvCxnSpPr>
          <p:spPr bwMode="auto">
            <a:xfrm>
              <a:off x="1462" y="1896"/>
              <a:ext cx="842" cy="456"/>
            </a:xfrm>
            <a:prstGeom prst="curvedConnector3">
              <a:avLst>
                <a:gd name="adj1" fmla="val 50000"/>
              </a:avLst>
            </a:prstGeom>
            <a:noFill/>
            <a:ln w="9525">
              <a:solidFill>
                <a:schemeClr val="tx1"/>
              </a:solidFill>
              <a:round/>
              <a:headEnd/>
              <a:tailEnd type="triangle" w="med" len="med"/>
            </a:ln>
            <a:effectLst/>
          </p:spPr>
        </p:cxnSp>
        <p:cxnSp>
          <p:nvCxnSpPr>
            <p:cNvPr id="24" name="AutoShape 13"/>
            <p:cNvCxnSpPr>
              <a:cxnSpLocks noChangeShapeType="1"/>
              <a:stCxn id="22" idx="3"/>
              <a:endCxn id="16" idx="1"/>
            </p:cNvCxnSpPr>
            <p:nvPr/>
          </p:nvCxnSpPr>
          <p:spPr bwMode="auto">
            <a:xfrm>
              <a:off x="3456" y="2352"/>
              <a:ext cx="720" cy="530"/>
            </a:xfrm>
            <a:prstGeom prst="curvedConnector3">
              <a:avLst>
                <a:gd name="adj1" fmla="val 50000"/>
              </a:avLst>
            </a:prstGeom>
            <a:noFill/>
            <a:ln w="9525">
              <a:solidFill>
                <a:schemeClr val="tx1"/>
              </a:solidFill>
              <a:round/>
              <a:headEnd/>
              <a:tailEnd type="triangle" w="med" len="med"/>
            </a:ln>
            <a:effectLst/>
          </p:spPr>
        </p:cxnSp>
      </p:grpSp>
      <p:sp>
        <p:nvSpPr>
          <p:cNvPr id="7" name="Footer Placeholder 6">
            <a:extLst>
              <a:ext uri="{FF2B5EF4-FFF2-40B4-BE49-F238E27FC236}">
                <a16:creationId xmlns:a16="http://schemas.microsoft.com/office/drawing/2014/main" id="{124936E1-A696-45E2-B5C7-2F4A381E6333}"/>
              </a:ext>
            </a:extLst>
          </p:cNvPr>
          <p:cNvSpPr>
            <a:spLocks noGrp="1"/>
          </p:cNvSpPr>
          <p:nvPr>
            <p:ph type="ftr" sz="quarter" idx="11"/>
          </p:nvPr>
        </p:nvSpPr>
        <p:spPr/>
        <p:txBody>
          <a:bodyPr/>
          <a:lstStyle/>
          <a:p>
            <a:pPr algn="r"/>
            <a:r>
              <a:rPr lang="en-US"/>
              <a:t>ajib fik udinus</a:t>
            </a:r>
            <a:endParaRPr kumimoji="0" lang="en-US" dirty="0"/>
          </a:p>
        </p:txBody>
      </p:sp>
    </p:spTree>
  </p:cSld>
  <p:clrMapOvr>
    <a:masterClrMapping/>
  </p:clrMapOvr>
  <p:transition advClick="0">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C Language</a:t>
            </a:r>
          </a:p>
        </p:txBody>
      </p:sp>
      <p:sp>
        <p:nvSpPr>
          <p:cNvPr id="4" name="Slide Number Placeholder 3"/>
          <p:cNvSpPr>
            <a:spLocks noGrp="1"/>
          </p:cNvSpPr>
          <p:nvPr>
            <p:ph type="sldNum" sz="quarter" idx="10"/>
          </p:nvPr>
        </p:nvSpPr>
        <p:spPr/>
        <p:txBody>
          <a:bodyPr/>
          <a:lstStyle/>
          <a:p>
            <a:pPr>
              <a:defRPr/>
            </a:pPr>
            <a:fld id="{6CCB9EDC-F6F7-4BFA-897C-C35E45C7E461}" type="slidenum">
              <a:rPr lang="en-US" altLang="en-US" smtClean="0"/>
              <a:pPr>
                <a:defRPr/>
              </a:pPr>
              <a:t>8</a:t>
            </a:fld>
            <a:endParaRPr lang="en-US" altLang="en-US"/>
          </a:p>
        </p:txBody>
      </p:sp>
      <p:sp>
        <p:nvSpPr>
          <p:cNvPr id="5" name="AutoShape 4"/>
          <p:cNvSpPr>
            <a:spLocks noChangeArrowheads="1"/>
          </p:cNvSpPr>
          <p:nvPr/>
        </p:nvSpPr>
        <p:spPr bwMode="auto">
          <a:xfrm>
            <a:off x="457200" y="2057400"/>
            <a:ext cx="2514600" cy="2352674"/>
          </a:xfrm>
          <a:prstGeom prst="foldedCorner">
            <a:avLst>
              <a:gd name="adj" fmla="val 12500"/>
            </a:avLst>
          </a:prstGeom>
          <a:noFill/>
          <a:ln w="9525">
            <a:solidFill>
              <a:schemeClr val="tx1"/>
            </a:solidFill>
            <a:round/>
            <a:headEnd/>
            <a:tailEnd/>
          </a:ln>
          <a:effectLst/>
        </p:spPr>
        <p:txBody>
          <a:bodyPr/>
          <a:lstStyle/>
          <a:p>
            <a:pPr algn="l"/>
            <a:r>
              <a:rPr lang="en-US" sz="2000" b="1" dirty="0">
                <a:latin typeface="+mn-lt"/>
              </a:rPr>
              <a:t>#include &lt;</a:t>
            </a:r>
            <a:r>
              <a:rPr lang="id-ID" sz="2000" b="1" dirty="0">
                <a:latin typeface="+mn-lt"/>
              </a:rPr>
              <a:t>stdio.h</a:t>
            </a:r>
            <a:r>
              <a:rPr lang="en-US" sz="2000" b="1" dirty="0">
                <a:latin typeface="+mn-lt"/>
              </a:rPr>
              <a:t>&gt;</a:t>
            </a:r>
          </a:p>
          <a:p>
            <a:pPr algn="l"/>
            <a:endParaRPr lang="id-ID" sz="2000" b="1" dirty="0">
              <a:latin typeface="+mn-lt"/>
            </a:endParaRPr>
          </a:p>
          <a:p>
            <a:pPr algn="l"/>
            <a:r>
              <a:rPr lang="en-US" sz="2000" b="1" dirty="0">
                <a:latin typeface="+mn-lt"/>
              </a:rPr>
              <a:t>main()</a:t>
            </a:r>
          </a:p>
          <a:p>
            <a:pPr algn="l"/>
            <a:r>
              <a:rPr lang="en-US" sz="2000" b="1" dirty="0">
                <a:latin typeface="+mn-lt"/>
              </a:rPr>
              <a:t>{</a:t>
            </a:r>
          </a:p>
          <a:p>
            <a:pPr algn="l"/>
            <a:r>
              <a:rPr lang="en-US" sz="2000" b="1" dirty="0">
                <a:latin typeface="+mn-lt"/>
              </a:rPr>
              <a:t>  </a:t>
            </a:r>
            <a:r>
              <a:rPr lang="id-ID" sz="2000" b="1" dirty="0">
                <a:latin typeface="+mn-lt"/>
              </a:rPr>
              <a:t>printf(“Hallo”);</a:t>
            </a:r>
          </a:p>
          <a:p>
            <a:pPr algn="l"/>
            <a:r>
              <a:rPr lang="id-ID" sz="2000" b="1" dirty="0">
                <a:latin typeface="+mn-lt"/>
              </a:rPr>
              <a:t>}</a:t>
            </a:r>
            <a:endParaRPr lang="en-US" sz="2000" b="1" dirty="0">
              <a:latin typeface="+mn-lt"/>
            </a:endParaRPr>
          </a:p>
        </p:txBody>
      </p:sp>
      <p:sp>
        <p:nvSpPr>
          <p:cNvPr id="6" name="Text Box 5"/>
          <p:cNvSpPr txBox="1">
            <a:spLocks noChangeArrowheads="1"/>
          </p:cNvSpPr>
          <p:nvPr/>
        </p:nvSpPr>
        <p:spPr bwMode="auto">
          <a:xfrm>
            <a:off x="990600" y="4648200"/>
            <a:ext cx="1574470" cy="461665"/>
          </a:xfrm>
          <a:prstGeom prst="rect">
            <a:avLst/>
          </a:prstGeom>
          <a:noFill/>
          <a:ln w="9525">
            <a:noFill/>
            <a:miter lim="800000"/>
            <a:headEnd/>
            <a:tailEnd/>
          </a:ln>
          <a:effectLst/>
        </p:spPr>
        <p:txBody>
          <a:bodyPr wrap="none">
            <a:spAutoFit/>
          </a:bodyPr>
          <a:lstStyle/>
          <a:p>
            <a:pPr algn="ctr"/>
            <a:r>
              <a:rPr lang="id-ID" sz="2400" b="1" dirty="0">
                <a:latin typeface="+mn-lt"/>
              </a:rPr>
              <a:t>C Program</a:t>
            </a:r>
            <a:endParaRPr lang="en-US" sz="2400" b="1" dirty="0">
              <a:latin typeface="+mn-lt"/>
            </a:endParaRPr>
          </a:p>
        </p:txBody>
      </p:sp>
      <p:grpSp>
        <p:nvGrpSpPr>
          <p:cNvPr id="3" name="Group 6"/>
          <p:cNvGrpSpPr>
            <a:grpSpLocks/>
          </p:cNvGrpSpPr>
          <p:nvPr/>
        </p:nvGrpSpPr>
        <p:grpSpPr bwMode="auto">
          <a:xfrm>
            <a:off x="2971800" y="2743200"/>
            <a:ext cx="2438399" cy="981074"/>
            <a:chOff x="1344" y="1248"/>
            <a:chExt cx="1305" cy="624"/>
          </a:xfrm>
        </p:grpSpPr>
        <p:sp>
          <p:nvSpPr>
            <p:cNvPr id="8" name="AutoShape 7"/>
            <p:cNvSpPr>
              <a:spLocks noChangeArrowheads="1"/>
            </p:cNvSpPr>
            <p:nvPr/>
          </p:nvSpPr>
          <p:spPr bwMode="auto">
            <a:xfrm>
              <a:off x="1737" y="1248"/>
              <a:ext cx="912" cy="624"/>
            </a:xfrm>
            <a:prstGeom prst="roundRect">
              <a:avLst>
                <a:gd name="adj" fmla="val 16667"/>
              </a:avLst>
            </a:prstGeom>
            <a:noFill/>
            <a:ln w="9525">
              <a:solidFill>
                <a:schemeClr val="tx1"/>
              </a:solidFill>
              <a:round/>
              <a:headEnd/>
              <a:tailEnd/>
            </a:ln>
            <a:effectLst/>
          </p:spPr>
          <p:txBody>
            <a:bodyPr wrap="none" anchor="ctr"/>
            <a:lstStyle/>
            <a:p>
              <a:pPr algn="ctr"/>
              <a:r>
                <a:rPr lang="en-US" sz="1800" b="1" dirty="0">
                  <a:latin typeface="+mn-lt"/>
                </a:rPr>
                <a:t>C</a:t>
              </a:r>
              <a:r>
                <a:rPr lang="id-ID" sz="1800" b="1" dirty="0">
                  <a:latin typeface="+mn-lt"/>
                </a:rPr>
                <a:t> </a:t>
              </a:r>
              <a:r>
                <a:rPr lang="en-US" sz="1800" b="1" dirty="0">
                  <a:latin typeface="+mn-lt"/>
                </a:rPr>
                <a:t>Compiler</a:t>
              </a:r>
            </a:p>
          </p:txBody>
        </p:sp>
        <p:cxnSp>
          <p:nvCxnSpPr>
            <p:cNvPr id="9" name="AutoShape 8"/>
            <p:cNvCxnSpPr>
              <a:cxnSpLocks noChangeShapeType="1"/>
              <a:stCxn id="5" idx="3"/>
              <a:endCxn id="8" idx="1"/>
            </p:cNvCxnSpPr>
            <p:nvPr/>
          </p:nvCxnSpPr>
          <p:spPr bwMode="auto">
            <a:xfrm flipV="1">
              <a:off x="1344" y="1560"/>
              <a:ext cx="393" cy="3"/>
            </a:xfrm>
            <a:prstGeom prst="straightConnector1">
              <a:avLst/>
            </a:prstGeom>
            <a:noFill/>
            <a:ln w="9525">
              <a:solidFill>
                <a:schemeClr val="tx1"/>
              </a:solidFill>
              <a:round/>
              <a:headEnd/>
              <a:tailEnd type="triangle" w="med" len="med"/>
            </a:ln>
            <a:effectLst/>
          </p:spPr>
        </p:cxnSp>
      </p:grpSp>
      <p:grpSp>
        <p:nvGrpSpPr>
          <p:cNvPr id="7" name="Group 9"/>
          <p:cNvGrpSpPr>
            <a:grpSpLocks/>
          </p:cNvGrpSpPr>
          <p:nvPr/>
        </p:nvGrpSpPr>
        <p:grpSpPr bwMode="auto">
          <a:xfrm>
            <a:off x="5127768" y="2209800"/>
            <a:ext cx="3699926" cy="2963202"/>
            <a:chOff x="2655" y="1008"/>
            <a:chExt cx="2027" cy="1578"/>
          </a:xfrm>
        </p:grpSpPr>
        <p:sp>
          <p:nvSpPr>
            <p:cNvPr id="11" name="AutoShape 10"/>
            <p:cNvSpPr>
              <a:spLocks noChangeArrowheads="1"/>
            </p:cNvSpPr>
            <p:nvPr/>
          </p:nvSpPr>
          <p:spPr bwMode="auto">
            <a:xfrm>
              <a:off x="3168" y="1008"/>
              <a:ext cx="864" cy="1104"/>
            </a:xfrm>
            <a:prstGeom prst="foldedCorner">
              <a:avLst>
                <a:gd name="adj" fmla="val 12500"/>
              </a:avLst>
            </a:prstGeom>
            <a:noFill/>
            <a:ln w="9525">
              <a:solidFill>
                <a:schemeClr val="tx1"/>
              </a:solidFill>
              <a:round/>
              <a:headEnd/>
              <a:tailEnd/>
            </a:ln>
            <a:effectLst/>
          </p:spPr>
          <p:txBody>
            <a:bodyPr/>
            <a:lstStyle/>
            <a:p>
              <a:pPr algn="l"/>
              <a:r>
                <a:rPr lang="en-US" sz="1800" b="1" dirty="0">
                  <a:latin typeface="+mn-lt"/>
                </a:rPr>
                <a:t>000101000011001010000100010010010101010101010010</a:t>
              </a:r>
            </a:p>
          </p:txBody>
        </p:sp>
        <p:sp>
          <p:nvSpPr>
            <p:cNvPr id="12" name="Text Box 11"/>
            <p:cNvSpPr txBox="1">
              <a:spLocks noChangeArrowheads="1"/>
            </p:cNvSpPr>
            <p:nvPr/>
          </p:nvSpPr>
          <p:spPr bwMode="auto">
            <a:xfrm>
              <a:off x="2655" y="2143"/>
              <a:ext cx="2027" cy="443"/>
            </a:xfrm>
            <a:prstGeom prst="rect">
              <a:avLst/>
            </a:prstGeom>
            <a:noFill/>
            <a:ln w="9525">
              <a:noFill/>
              <a:miter lim="800000"/>
              <a:headEnd/>
              <a:tailEnd/>
            </a:ln>
            <a:effectLst/>
          </p:spPr>
          <p:txBody>
            <a:bodyPr wrap="none">
              <a:spAutoFit/>
            </a:bodyPr>
            <a:lstStyle/>
            <a:p>
              <a:pPr algn="ctr"/>
              <a:r>
                <a:rPr lang="en-US" sz="2400" b="1" dirty="0">
                  <a:latin typeface="+mn-lt"/>
                </a:rPr>
                <a:t>Machine language program</a:t>
              </a:r>
            </a:p>
            <a:p>
              <a:pPr algn="ctr"/>
              <a:r>
                <a:rPr lang="en-US" sz="2400" b="1" dirty="0">
                  <a:latin typeface="+mn-lt"/>
                </a:rPr>
                <a:t>(</a:t>
              </a:r>
              <a:r>
                <a:rPr lang="id-ID" sz="2400" b="1" dirty="0">
                  <a:latin typeface="+mn-lt"/>
                </a:rPr>
                <a:t>executable “.exe” </a:t>
              </a:r>
              <a:r>
                <a:rPr lang="en-US" sz="2400" b="1" dirty="0">
                  <a:latin typeface="+mn-lt"/>
                </a:rPr>
                <a:t>file)</a:t>
              </a:r>
            </a:p>
          </p:txBody>
        </p:sp>
        <p:cxnSp>
          <p:nvCxnSpPr>
            <p:cNvPr id="13" name="AutoShape 12"/>
            <p:cNvCxnSpPr>
              <a:cxnSpLocks noChangeShapeType="1"/>
              <a:stCxn id="8" idx="3"/>
              <a:endCxn id="11" idx="1"/>
            </p:cNvCxnSpPr>
            <p:nvPr/>
          </p:nvCxnSpPr>
          <p:spPr bwMode="auto">
            <a:xfrm>
              <a:off x="2810" y="1553"/>
              <a:ext cx="358" cy="7"/>
            </a:xfrm>
            <a:prstGeom prst="straightConnector1">
              <a:avLst/>
            </a:prstGeom>
            <a:noFill/>
            <a:ln w="9525">
              <a:solidFill>
                <a:schemeClr val="tx1"/>
              </a:solidFill>
              <a:round/>
              <a:headEnd/>
              <a:tailEnd type="triangle" w="med" len="med"/>
            </a:ln>
            <a:effectLst/>
          </p:spPr>
        </p:cxnSp>
      </p:grpSp>
      <p:sp>
        <p:nvSpPr>
          <p:cNvPr id="10" name="Footer Placeholder 9">
            <a:extLst>
              <a:ext uri="{FF2B5EF4-FFF2-40B4-BE49-F238E27FC236}">
                <a16:creationId xmlns:a16="http://schemas.microsoft.com/office/drawing/2014/main" id="{3E93CF70-1AAF-4645-AE41-EBBB17B0DCCF}"/>
              </a:ext>
            </a:extLst>
          </p:cNvPr>
          <p:cNvSpPr>
            <a:spLocks noGrp="1"/>
          </p:cNvSpPr>
          <p:nvPr>
            <p:ph type="ftr" sz="quarter" idx="11"/>
          </p:nvPr>
        </p:nvSpPr>
        <p:spPr/>
        <p:txBody>
          <a:bodyPr/>
          <a:lstStyle/>
          <a:p>
            <a:pPr algn="r"/>
            <a:r>
              <a:rPr lang="en-US"/>
              <a:t>ajib fik udinus</a:t>
            </a:r>
            <a:endParaRPr kumimoji="0" lang="en-US" dirty="0"/>
          </a:p>
        </p:txBody>
      </p:sp>
    </p:spTree>
  </p:cSld>
  <p:clrMapOvr>
    <a:masterClrMapping/>
  </p:clrMapOvr>
  <p:transition advClick="0">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dirty="0"/>
              <a:t>Java </a:t>
            </a:r>
            <a:r>
              <a:rPr lang="id-ID" dirty="0"/>
              <a:t>Language</a:t>
            </a:r>
            <a:endParaRPr lang="en-US" dirty="0"/>
          </a:p>
        </p:txBody>
      </p:sp>
      <p:sp>
        <p:nvSpPr>
          <p:cNvPr id="46087" name="Rectangle 7"/>
          <p:cNvSpPr>
            <a:spLocks noChangeArrowheads="1"/>
          </p:cNvSpPr>
          <p:nvPr/>
        </p:nvSpPr>
        <p:spPr bwMode="auto">
          <a:xfrm>
            <a:off x="6705600" y="990600"/>
            <a:ext cx="1676400" cy="1295400"/>
          </a:xfrm>
          <a:prstGeom prst="rect">
            <a:avLst/>
          </a:prstGeom>
          <a:solidFill>
            <a:srgbClr val="FFC000"/>
          </a:solidFill>
          <a:ln w="12700">
            <a:solidFill>
              <a:schemeClr val="tx1"/>
            </a:solidFill>
            <a:miter lim="800000"/>
            <a:headEnd/>
            <a:tailEnd/>
          </a:ln>
          <a:effectLst/>
        </p:spPr>
        <p:txBody>
          <a:bodyPr wrap="none" anchor="ctr"/>
          <a:lstStyle/>
          <a:p>
            <a:pPr algn="ctr"/>
            <a:r>
              <a:rPr lang="en-US" sz="2400" b="1">
                <a:latin typeface="+mn-lt"/>
              </a:rPr>
              <a:t>Source code</a:t>
            </a:r>
          </a:p>
          <a:p>
            <a:pPr algn="ctr"/>
            <a:r>
              <a:rPr lang="en-US" sz="2400" b="1">
                <a:latin typeface="+mn-lt"/>
              </a:rPr>
              <a:t>(.java)</a:t>
            </a:r>
          </a:p>
        </p:txBody>
      </p:sp>
      <p:grpSp>
        <p:nvGrpSpPr>
          <p:cNvPr id="4" name="Group 11"/>
          <p:cNvGrpSpPr>
            <a:grpSpLocks/>
          </p:cNvGrpSpPr>
          <p:nvPr/>
        </p:nvGrpSpPr>
        <p:grpSpPr bwMode="auto">
          <a:xfrm>
            <a:off x="609600" y="1676400"/>
            <a:ext cx="6096000" cy="1981200"/>
            <a:chOff x="192" y="1440"/>
            <a:chExt cx="3840" cy="1248"/>
          </a:xfrm>
        </p:grpSpPr>
        <p:sp>
          <p:nvSpPr>
            <p:cNvPr id="46092" name="Oval 12"/>
            <p:cNvSpPr>
              <a:spLocks noChangeArrowheads="1"/>
            </p:cNvSpPr>
            <p:nvPr/>
          </p:nvSpPr>
          <p:spPr bwMode="auto">
            <a:xfrm>
              <a:off x="192" y="1968"/>
              <a:ext cx="1536" cy="720"/>
            </a:xfrm>
            <a:prstGeom prst="ellipse">
              <a:avLst/>
            </a:prstGeom>
            <a:solidFill>
              <a:srgbClr val="FFC000"/>
            </a:solidFill>
            <a:ln w="9525">
              <a:solidFill>
                <a:schemeClr val="tx1"/>
              </a:solidFill>
              <a:round/>
              <a:headEnd/>
              <a:tailEnd/>
            </a:ln>
            <a:effectLst/>
          </p:spPr>
          <p:txBody>
            <a:bodyPr wrap="none" anchor="ctr"/>
            <a:lstStyle/>
            <a:p>
              <a:pPr algn="ctr"/>
              <a:r>
                <a:rPr lang="en-US" sz="2400" b="1">
                  <a:latin typeface="+mn-lt"/>
                </a:rPr>
                <a:t>Java compiler</a:t>
              </a:r>
            </a:p>
          </p:txBody>
        </p:sp>
        <p:grpSp>
          <p:nvGrpSpPr>
            <p:cNvPr id="5" name="Group 13"/>
            <p:cNvGrpSpPr>
              <a:grpSpLocks/>
            </p:cNvGrpSpPr>
            <p:nvPr/>
          </p:nvGrpSpPr>
          <p:grpSpPr bwMode="auto">
            <a:xfrm>
              <a:off x="1632" y="1440"/>
              <a:ext cx="2400" cy="672"/>
              <a:chOff x="1632" y="1440"/>
              <a:chExt cx="2400" cy="672"/>
            </a:xfrm>
          </p:grpSpPr>
          <p:sp>
            <p:nvSpPr>
              <p:cNvPr id="46094" name="Line 14"/>
              <p:cNvSpPr>
                <a:spLocks noChangeShapeType="1"/>
              </p:cNvSpPr>
              <p:nvPr/>
            </p:nvSpPr>
            <p:spPr bwMode="auto">
              <a:xfrm flipH="1">
                <a:off x="1632" y="1440"/>
                <a:ext cx="2400" cy="672"/>
              </a:xfrm>
              <a:prstGeom prst="line">
                <a:avLst/>
              </a:prstGeom>
              <a:noFill/>
              <a:ln w="9525">
                <a:solidFill>
                  <a:schemeClr val="tx1"/>
                </a:solidFill>
                <a:round/>
                <a:headEnd/>
                <a:tailEnd type="triangle" w="med" len="med"/>
              </a:ln>
              <a:effectLst/>
            </p:spPr>
            <p:txBody>
              <a:bodyPr wrap="none"/>
              <a:lstStyle/>
              <a:p>
                <a:endParaRPr lang="id-ID" b="1">
                  <a:latin typeface="+mn-lt"/>
                </a:endParaRPr>
              </a:p>
            </p:txBody>
          </p:sp>
          <p:sp>
            <p:nvSpPr>
              <p:cNvPr id="46095" name="Text Box 15"/>
              <p:cNvSpPr txBox="1">
                <a:spLocks noChangeArrowheads="1"/>
              </p:cNvSpPr>
              <p:nvPr/>
            </p:nvSpPr>
            <p:spPr bwMode="auto">
              <a:xfrm rot="20758665">
                <a:off x="1902" y="1546"/>
                <a:ext cx="1079" cy="291"/>
              </a:xfrm>
              <a:prstGeom prst="rect">
                <a:avLst/>
              </a:prstGeom>
              <a:noFill/>
              <a:ln w="9525">
                <a:noFill/>
                <a:miter lim="800000"/>
                <a:headEnd/>
                <a:tailEnd/>
              </a:ln>
              <a:effectLst/>
            </p:spPr>
            <p:txBody>
              <a:bodyPr wrap="none">
                <a:spAutoFit/>
              </a:bodyPr>
              <a:lstStyle/>
              <a:p>
                <a:r>
                  <a:rPr lang="id-ID" sz="2400" b="1" dirty="0">
                    <a:latin typeface="+mn-lt"/>
                  </a:rPr>
                  <a:t>dibaca oleh </a:t>
                </a:r>
                <a:endParaRPr lang="en-US" sz="2400" b="1" dirty="0">
                  <a:latin typeface="+mn-lt"/>
                </a:endParaRPr>
              </a:p>
            </p:txBody>
          </p:sp>
        </p:grpSp>
      </p:grpSp>
      <p:grpSp>
        <p:nvGrpSpPr>
          <p:cNvPr id="6" name="Group 16"/>
          <p:cNvGrpSpPr>
            <a:grpSpLocks/>
          </p:cNvGrpSpPr>
          <p:nvPr/>
        </p:nvGrpSpPr>
        <p:grpSpPr bwMode="auto">
          <a:xfrm>
            <a:off x="3048000" y="2819400"/>
            <a:ext cx="5334000" cy="1295400"/>
            <a:chOff x="1728" y="1872"/>
            <a:chExt cx="3360" cy="816"/>
          </a:xfrm>
        </p:grpSpPr>
        <p:sp>
          <p:nvSpPr>
            <p:cNvPr id="46097" name="Rectangle 17"/>
            <p:cNvSpPr>
              <a:spLocks noChangeArrowheads="1"/>
            </p:cNvSpPr>
            <p:nvPr/>
          </p:nvSpPr>
          <p:spPr bwMode="auto">
            <a:xfrm>
              <a:off x="4032" y="1872"/>
              <a:ext cx="1056" cy="816"/>
            </a:xfrm>
            <a:prstGeom prst="rect">
              <a:avLst/>
            </a:prstGeom>
            <a:solidFill>
              <a:srgbClr val="FFC000"/>
            </a:solidFill>
            <a:ln w="9525">
              <a:solidFill>
                <a:schemeClr val="tx1"/>
              </a:solidFill>
              <a:miter lim="800000"/>
              <a:headEnd/>
              <a:tailEnd/>
            </a:ln>
            <a:effectLst/>
          </p:spPr>
          <p:txBody>
            <a:bodyPr wrap="none" anchor="ctr"/>
            <a:lstStyle/>
            <a:p>
              <a:pPr algn="ctr"/>
              <a:r>
                <a:rPr lang="en-US" sz="2400" b="1">
                  <a:latin typeface="+mn-lt"/>
                </a:rPr>
                <a:t>Byte code</a:t>
              </a:r>
              <a:br>
                <a:rPr lang="en-US" sz="2400" b="1">
                  <a:latin typeface="+mn-lt"/>
                </a:rPr>
              </a:br>
              <a:r>
                <a:rPr lang="en-US" sz="2400" b="1">
                  <a:latin typeface="+mn-lt"/>
                </a:rPr>
                <a:t>(.class)</a:t>
              </a:r>
            </a:p>
          </p:txBody>
        </p:sp>
        <p:grpSp>
          <p:nvGrpSpPr>
            <p:cNvPr id="7" name="Group 18"/>
            <p:cNvGrpSpPr>
              <a:grpSpLocks/>
            </p:cNvGrpSpPr>
            <p:nvPr/>
          </p:nvGrpSpPr>
          <p:grpSpPr bwMode="auto">
            <a:xfrm>
              <a:off x="1728" y="2003"/>
              <a:ext cx="2304" cy="301"/>
              <a:chOff x="1728" y="2003"/>
              <a:chExt cx="2304" cy="301"/>
            </a:xfrm>
          </p:grpSpPr>
          <p:sp>
            <p:nvSpPr>
              <p:cNvPr id="46099" name="Line 19"/>
              <p:cNvSpPr>
                <a:spLocks noChangeShapeType="1"/>
              </p:cNvSpPr>
              <p:nvPr/>
            </p:nvSpPr>
            <p:spPr bwMode="auto">
              <a:xfrm>
                <a:off x="1728" y="2304"/>
                <a:ext cx="2304" cy="0"/>
              </a:xfrm>
              <a:prstGeom prst="line">
                <a:avLst/>
              </a:prstGeom>
              <a:noFill/>
              <a:ln w="9525">
                <a:solidFill>
                  <a:schemeClr val="tx1"/>
                </a:solidFill>
                <a:round/>
                <a:headEnd/>
                <a:tailEnd type="triangle" w="med" len="med"/>
              </a:ln>
              <a:effectLst/>
            </p:spPr>
            <p:txBody>
              <a:bodyPr wrap="none"/>
              <a:lstStyle/>
              <a:p>
                <a:endParaRPr lang="id-ID" b="1">
                  <a:latin typeface="+mn-lt"/>
                </a:endParaRPr>
              </a:p>
            </p:txBody>
          </p:sp>
          <p:sp>
            <p:nvSpPr>
              <p:cNvPr id="46100" name="Text Box 20"/>
              <p:cNvSpPr txBox="1">
                <a:spLocks noChangeArrowheads="1"/>
              </p:cNvSpPr>
              <p:nvPr/>
            </p:nvSpPr>
            <p:spPr bwMode="auto">
              <a:xfrm>
                <a:off x="2534" y="2003"/>
                <a:ext cx="1242" cy="291"/>
              </a:xfrm>
              <a:prstGeom prst="rect">
                <a:avLst/>
              </a:prstGeom>
              <a:noFill/>
              <a:ln w="9525">
                <a:noFill/>
                <a:miter lim="800000"/>
                <a:headEnd/>
                <a:tailEnd/>
              </a:ln>
              <a:effectLst/>
            </p:spPr>
            <p:txBody>
              <a:bodyPr wrap="none">
                <a:spAutoFit/>
              </a:bodyPr>
              <a:lstStyle/>
              <a:p>
                <a:r>
                  <a:rPr lang="id-ID" sz="2400" b="1" dirty="0">
                    <a:latin typeface="+mn-lt"/>
                  </a:rPr>
                  <a:t>memproduksi</a:t>
                </a:r>
                <a:endParaRPr lang="en-US" sz="2400" b="1" dirty="0">
                  <a:latin typeface="+mn-lt"/>
                </a:endParaRPr>
              </a:p>
            </p:txBody>
          </p:sp>
        </p:grpSp>
      </p:grpSp>
      <p:grpSp>
        <p:nvGrpSpPr>
          <p:cNvPr id="8" name="Group 21"/>
          <p:cNvGrpSpPr>
            <a:grpSpLocks/>
          </p:cNvGrpSpPr>
          <p:nvPr/>
        </p:nvGrpSpPr>
        <p:grpSpPr bwMode="auto">
          <a:xfrm>
            <a:off x="609600" y="3886200"/>
            <a:ext cx="6096000" cy="1981200"/>
            <a:chOff x="192" y="2544"/>
            <a:chExt cx="3840" cy="1248"/>
          </a:xfrm>
        </p:grpSpPr>
        <p:sp>
          <p:nvSpPr>
            <p:cNvPr id="46102" name="Oval 22"/>
            <p:cNvSpPr>
              <a:spLocks noChangeArrowheads="1"/>
            </p:cNvSpPr>
            <p:nvPr/>
          </p:nvSpPr>
          <p:spPr bwMode="auto">
            <a:xfrm>
              <a:off x="192" y="3072"/>
              <a:ext cx="1536" cy="720"/>
            </a:xfrm>
            <a:prstGeom prst="ellipse">
              <a:avLst/>
            </a:prstGeom>
            <a:solidFill>
              <a:srgbClr val="FFC000"/>
            </a:solidFill>
            <a:ln w="9525">
              <a:solidFill>
                <a:schemeClr val="tx1"/>
              </a:solidFill>
              <a:round/>
              <a:headEnd/>
              <a:tailEnd/>
            </a:ln>
            <a:effectLst/>
          </p:spPr>
          <p:txBody>
            <a:bodyPr wrap="none" anchor="ctr"/>
            <a:lstStyle/>
            <a:p>
              <a:pPr algn="ctr"/>
              <a:r>
                <a:rPr lang="en-US" sz="2400" b="1" dirty="0">
                  <a:latin typeface="+mn-lt"/>
                </a:rPr>
                <a:t>Java</a:t>
              </a:r>
            </a:p>
            <a:p>
              <a:pPr algn="ctr"/>
              <a:r>
                <a:rPr lang="en-US" sz="2400" b="1" dirty="0">
                  <a:latin typeface="+mn-lt"/>
                </a:rPr>
                <a:t>Virtual</a:t>
              </a:r>
            </a:p>
            <a:p>
              <a:pPr algn="ctr"/>
              <a:r>
                <a:rPr lang="en-US" sz="2400" b="1" dirty="0">
                  <a:latin typeface="+mn-lt"/>
                </a:rPr>
                <a:t>Machine</a:t>
              </a:r>
            </a:p>
          </p:txBody>
        </p:sp>
        <p:grpSp>
          <p:nvGrpSpPr>
            <p:cNvPr id="9" name="Group 23"/>
            <p:cNvGrpSpPr>
              <a:grpSpLocks/>
            </p:cNvGrpSpPr>
            <p:nvPr/>
          </p:nvGrpSpPr>
          <p:grpSpPr bwMode="auto">
            <a:xfrm>
              <a:off x="1576" y="2544"/>
              <a:ext cx="2456" cy="720"/>
              <a:chOff x="1576" y="2544"/>
              <a:chExt cx="2456" cy="720"/>
            </a:xfrm>
          </p:grpSpPr>
          <p:sp>
            <p:nvSpPr>
              <p:cNvPr id="46104" name="Line 24"/>
              <p:cNvSpPr>
                <a:spLocks noChangeShapeType="1"/>
              </p:cNvSpPr>
              <p:nvPr/>
            </p:nvSpPr>
            <p:spPr bwMode="auto">
              <a:xfrm flipH="1">
                <a:off x="1680" y="2544"/>
                <a:ext cx="2352" cy="720"/>
              </a:xfrm>
              <a:prstGeom prst="line">
                <a:avLst/>
              </a:prstGeom>
              <a:noFill/>
              <a:ln w="9525">
                <a:solidFill>
                  <a:schemeClr val="tx1"/>
                </a:solidFill>
                <a:round/>
                <a:headEnd/>
                <a:tailEnd type="triangle" w="med" len="med"/>
              </a:ln>
              <a:effectLst/>
            </p:spPr>
            <p:txBody>
              <a:bodyPr wrap="none"/>
              <a:lstStyle/>
              <a:p>
                <a:endParaRPr lang="id-ID" b="1">
                  <a:latin typeface="+mn-lt"/>
                </a:endParaRPr>
              </a:p>
            </p:txBody>
          </p:sp>
          <p:sp>
            <p:nvSpPr>
              <p:cNvPr id="46105" name="Text Box 25"/>
              <p:cNvSpPr txBox="1">
                <a:spLocks noChangeArrowheads="1"/>
              </p:cNvSpPr>
              <p:nvPr/>
            </p:nvSpPr>
            <p:spPr bwMode="auto">
              <a:xfrm rot="20613483">
                <a:off x="1576" y="2629"/>
                <a:ext cx="1923" cy="291"/>
              </a:xfrm>
              <a:prstGeom prst="rect">
                <a:avLst/>
              </a:prstGeom>
              <a:noFill/>
              <a:ln w="9525">
                <a:noFill/>
                <a:miter lim="800000"/>
                <a:headEnd/>
                <a:tailEnd/>
              </a:ln>
              <a:effectLst/>
            </p:spPr>
            <p:txBody>
              <a:bodyPr wrap="none">
                <a:spAutoFit/>
              </a:bodyPr>
              <a:lstStyle/>
              <a:p>
                <a:r>
                  <a:rPr lang="id-ID" sz="2400" b="1" dirty="0">
                    <a:latin typeface="+mn-lt"/>
                  </a:rPr>
                  <a:t>diinterpretasikan oleh </a:t>
                </a:r>
                <a:endParaRPr lang="en-US" sz="2400" b="1" dirty="0">
                  <a:latin typeface="+mn-lt"/>
                </a:endParaRPr>
              </a:p>
            </p:txBody>
          </p:sp>
        </p:grpSp>
      </p:grpSp>
      <p:grpSp>
        <p:nvGrpSpPr>
          <p:cNvPr id="10" name="Group 26"/>
          <p:cNvGrpSpPr>
            <a:grpSpLocks/>
          </p:cNvGrpSpPr>
          <p:nvPr/>
        </p:nvGrpSpPr>
        <p:grpSpPr bwMode="auto">
          <a:xfrm>
            <a:off x="3048000" y="4800600"/>
            <a:ext cx="5334000" cy="1295400"/>
            <a:chOff x="1728" y="2976"/>
            <a:chExt cx="3360" cy="816"/>
          </a:xfrm>
        </p:grpSpPr>
        <p:sp>
          <p:nvSpPr>
            <p:cNvPr id="46107" name="Rectangle 27"/>
            <p:cNvSpPr>
              <a:spLocks noChangeArrowheads="1"/>
            </p:cNvSpPr>
            <p:nvPr/>
          </p:nvSpPr>
          <p:spPr bwMode="auto">
            <a:xfrm>
              <a:off x="4032" y="2976"/>
              <a:ext cx="1056" cy="816"/>
            </a:xfrm>
            <a:prstGeom prst="rect">
              <a:avLst/>
            </a:prstGeom>
            <a:solidFill>
              <a:srgbClr val="FFC000"/>
            </a:solidFill>
            <a:ln w="9525">
              <a:solidFill>
                <a:schemeClr val="tx1"/>
              </a:solidFill>
              <a:miter lim="800000"/>
              <a:headEnd/>
              <a:tailEnd/>
            </a:ln>
            <a:effectLst/>
          </p:spPr>
          <p:txBody>
            <a:bodyPr wrap="none" anchor="ctr"/>
            <a:lstStyle/>
            <a:p>
              <a:pPr algn="ctr"/>
              <a:r>
                <a:rPr lang="en-US" sz="2400" b="1">
                  <a:latin typeface="+mn-lt"/>
                </a:rPr>
                <a:t>Program</a:t>
              </a:r>
            </a:p>
            <a:p>
              <a:pPr algn="ctr"/>
              <a:r>
                <a:rPr lang="en-US" sz="2400" b="1">
                  <a:latin typeface="+mn-lt"/>
                </a:rPr>
                <a:t>Execution</a:t>
              </a:r>
            </a:p>
          </p:txBody>
        </p:sp>
        <p:grpSp>
          <p:nvGrpSpPr>
            <p:cNvPr id="11" name="Group 28"/>
            <p:cNvGrpSpPr>
              <a:grpSpLocks/>
            </p:cNvGrpSpPr>
            <p:nvPr/>
          </p:nvGrpSpPr>
          <p:grpSpPr bwMode="auto">
            <a:xfrm>
              <a:off x="1728" y="3129"/>
              <a:ext cx="2304" cy="327"/>
              <a:chOff x="1728" y="3129"/>
              <a:chExt cx="2304" cy="327"/>
            </a:xfrm>
          </p:grpSpPr>
          <p:sp>
            <p:nvSpPr>
              <p:cNvPr id="46109" name="Line 29"/>
              <p:cNvSpPr>
                <a:spLocks noChangeShapeType="1"/>
              </p:cNvSpPr>
              <p:nvPr/>
            </p:nvSpPr>
            <p:spPr bwMode="auto">
              <a:xfrm>
                <a:off x="1728" y="3456"/>
                <a:ext cx="2304" cy="0"/>
              </a:xfrm>
              <a:prstGeom prst="line">
                <a:avLst/>
              </a:prstGeom>
              <a:noFill/>
              <a:ln w="9525">
                <a:solidFill>
                  <a:schemeClr val="tx1"/>
                </a:solidFill>
                <a:round/>
                <a:headEnd/>
                <a:tailEnd type="triangle" w="med" len="med"/>
              </a:ln>
              <a:effectLst/>
            </p:spPr>
            <p:txBody>
              <a:bodyPr wrap="none"/>
              <a:lstStyle/>
              <a:p>
                <a:endParaRPr lang="id-ID" b="1">
                  <a:latin typeface="+mn-lt"/>
                </a:endParaRPr>
              </a:p>
            </p:txBody>
          </p:sp>
          <p:sp>
            <p:nvSpPr>
              <p:cNvPr id="46110" name="Text Box 30"/>
              <p:cNvSpPr txBox="1">
                <a:spLocks noChangeArrowheads="1"/>
              </p:cNvSpPr>
              <p:nvPr/>
            </p:nvSpPr>
            <p:spPr bwMode="auto">
              <a:xfrm>
                <a:off x="2496" y="3129"/>
                <a:ext cx="1369" cy="291"/>
              </a:xfrm>
              <a:prstGeom prst="rect">
                <a:avLst/>
              </a:prstGeom>
              <a:noFill/>
              <a:ln w="9525">
                <a:noFill/>
                <a:miter lim="800000"/>
                <a:headEnd/>
                <a:tailEnd/>
              </a:ln>
              <a:effectLst/>
            </p:spPr>
            <p:txBody>
              <a:bodyPr wrap="none">
                <a:spAutoFit/>
              </a:bodyPr>
              <a:lstStyle/>
              <a:p>
                <a:r>
                  <a:rPr lang="id-ID" sz="2400" b="1" dirty="0">
                    <a:latin typeface="+mn-lt"/>
                  </a:rPr>
                  <a:t>Hasilnya adalah</a:t>
                </a:r>
                <a:endParaRPr lang="en-US" sz="2400" b="1" dirty="0">
                  <a:latin typeface="+mn-lt"/>
                </a:endParaRPr>
              </a:p>
            </p:txBody>
          </p:sp>
        </p:grpSp>
      </p:grpSp>
      <p:sp>
        <p:nvSpPr>
          <p:cNvPr id="2" name="Footer Placeholder 1">
            <a:extLst>
              <a:ext uri="{FF2B5EF4-FFF2-40B4-BE49-F238E27FC236}">
                <a16:creationId xmlns:a16="http://schemas.microsoft.com/office/drawing/2014/main" id="{81588C54-A4C9-47FF-A334-7357C45DE676}"/>
              </a:ext>
            </a:extLst>
          </p:cNvPr>
          <p:cNvSpPr>
            <a:spLocks noGrp="1"/>
          </p:cNvSpPr>
          <p:nvPr>
            <p:ph type="ftr" sz="quarter" idx="11"/>
          </p:nvPr>
        </p:nvSpPr>
        <p:spPr/>
        <p:txBody>
          <a:bodyPr/>
          <a:lstStyle/>
          <a:p>
            <a:pPr algn="r"/>
            <a:r>
              <a:rPr lang="en-US"/>
              <a:t>ajib fik udinus</a:t>
            </a:r>
            <a:endParaRPr kumimoji="0" lang="en-US" dirty="0"/>
          </a:p>
        </p:txBody>
      </p:sp>
      <p:sp>
        <p:nvSpPr>
          <p:cNvPr id="3" name="Slide Number Placeholder 2">
            <a:extLst>
              <a:ext uri="{FF2B5EF4-FFF2-40B4-BE49-F238E27FC236}">
                <a16:creationId xmlns:a16="http://schemas.microsoft.com/office/drawing/2014/main" id="{8D5C0E53-56D8-412D-9881-FC3084F25E4A}"/>
              </a:ext>
            </a:extLst>
          </p:cNvPr>
          <p:cNvSpPr>
            <a:spLocks noGrp="1"/>
          </p:cNvSpPr>
          <p:nvPr>
            <p:ph type="sldNum" sz="quarter" idx="10"/>
          </p:nvPr>
        </p:nvSpPr>
        <p:spPr/>
        <p:txBody>
          <a:bodyPr/>
          <a:lstStyle/>
          <a:p>
            <a:pPr>
              <a:defRPr/>
            </a:pPr>
            <a:fld id="{6CCB9EDC-F6F7-4BFA-897C-C35E45C7E461}" type="slidenum">
              <a:rPr lang="en-US" altLang="en-US" smtClean="0"/>
              <a:pPr>
                <a:defRPr/>
              </a:pPr>
              <a:t>9</a:t>
            </a:fld>
            <a:endParaRPr lang="en-US" altLang="en-US"/>
          </a:p>
        </p:txBody>
      </p:sp>
    </p:spTree>
  </p:cSld>
  <p:clrMapOvr>
    <a:masterClrMapping/>
  </p:clrMapOvr>
  <p:transition advClick="0">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Tahoma"/>
        <a:ea typeface=""/>
        <a:cs typeface=""/>
      </a:majorFont>
      <a:minorFont>
        <a:latin typeface="Tempus Sans IT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ja-JP" altLang="en-US" sz="4400" b="0" i="0" u="none" strike="noStrike" cap="none" normalizeH="0" baseline="0" smtClean="0">
            <a:ln>
              <a:noFill/>
            </a:ln>
            <a:solidFill>
              <a:schemeClr val="tx1"/>
            </a:solidFill>
            <a:effectLst>
              <a:outerShdw blurRad="38100" dist="38100" dir="2700000" algn="tl">
                <a:srgbClr val="000000">
                  <a:alpha val="43137"/>
                </a:srgbClr>
              </a:outerShdw>
            </a:effectLst>
            <a:latin typeface="Tahoma" pitchFamily="34" charset="0"/>
            <a:ea typeface="ＭＳ Ｐゴシック" pitchFamily="50"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ja-JP" altLang="en-US" sz="4400" b="0" i="0" u="none" strike="noStrike" cap="none" normalizeH="0" baseline="0" smtClean="0">
            <a:ln>
              <a:noFill/>
            </a:ln>
            <a:solidFill>
              <a:schemeClr val="tx1"/>
            </a:solidFill>
            <a:effectLst>
              <a:outerShdw blurRad="38100" dist="38100" dir="2700000" algn="tl">
                <a:srgbClr val="000000">
                  <a:alpha val="43137"/>
                </a:srgbClr>
              </a:outerShdw>
            </a:effectLst>
            <a:latin typeface="Tahoma" pitchFamily="34" charset="0"/>
            <a:ea typeface="ＭＳ Ｐゴシック" pitchFamily="50" charset="-128"/>
          </a:defRPr>
        </a:defPPr>
      </a:lstStyle>
    </a:lnDef>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29286</TotalTime>
  <Words>2906</Words>
  <Application>Microsoft Office PowerPoint</Application>
  <PresentationFormat>On-screen Show (4:3)</PresentationFormat>
  <Paragraphs>512</Paragraphs>
  <Slides>55</Slides>
  <Notes>3</Notes>
  <HiddenSlides>0</HiddenSlides>
  <MMClips>1</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55</vt:i4>
      </vt:variant>
    </vt:vector>
  </HeadingPairs>
  <TitlesOfParts>
    <vt:vector size="65" baseType="lpstr">
      <vt:lpstr>Arial</vt:lpstr>
      <vt:lpstr>Courier New</vt:lpstr>
      <vt:lpstr>Tahoma</vt:lpstr>
      <vt:lpstr>Tempus Sans ITC</vt:lpstr>
      <vt:lpstr>Times New Roman</vt:lpstr>
      <vt:lpstr>Verdana</vt:lpstr>
      <vt:lpstr>Wingdings</vt:lpstr>
      <vt:lpstr>Zyborgs</vt:lpstr>
      <vt:lpstr>Network</vt:lpstr>
      <vt:lpstr>Visio</vt:lpstr>
      <vt:lpstr>Object-Oriented Programming with Java</vt:lpstr>
      <vt:lpstr>Materi Diskusi</vt:lpstr>
      <vt:lpstr>Konsep Pemrograman dan Paradigmanya</vt:lpstr>
      <vt:lpstr>Bahasa Pemrograman?</vt:lpstr>
      <vt:lpstr>Compiler or Interpreter?</vt:lpstr>
      <vt:lpstr>Tingkat Bahasa Pemrograman</vt:lpstr>
      <vt:lpstr>Assembly Language</vt:lpstr>
      <vt:lpstr>C Language</vt:lpstr>
      <vt:lpstr>Java Language</vt:lpstr>
      <vt:lpstr>Paradigma Pemrograman</vt:lpstr>
      <vt:lpstr>Tool Pemrograman Java</vt:lpstr>
      <vt:lpstr>Install, Compile and Running Java</vt:lpstr>
      <vt:lpstr>Java Family Suite</vt:lpstr>
      <vt:lpstr>Instalasi Java Standard Edition</vt:lpstr>
      <vt:lpstr>Menulis Java Program</vt:lpstr>
      <vt:lpstr>Menulis Program “Hello World!”</vt:lpstr>
      <vt:lpstr>GUI Version “Hello World!”</vt:lpstr>
      <vt:lpstr>How Java Works?</vt:lpstr>
      <vt:lpstr>Compile and Run Java Application</vt:lpstr>
      <vt:lpstr>Compile and Run Java Applet</vt:lpstr>
      <vt:lpstr>NetBeans IDE</vt:lpstr>
      <vt:lpstr>Tipe Data, Variabel &amp; operator</vt:lpstr>
      <vt:lpstr>Tipe Data Primitif Integer ( Bilangan Bulat )</vt:lpstr>
      <vt:lpstr>Tipe Data Primitif</vt:lpstr>
      <vt:lpstr>Tipe Data Primitif</vt:lpstr>
      <vt:lpstr>Type Data Primitif</vt:lpstr>
      <vt:lpstr>Type Data Reference</vt:lpstr>
      <vt:lpstr>Variabel</vt:lpstr>
      <vt:lpstr>Variabel</vt:lpstr>
      <vt:lpstr>Variabel</vt:lpstr>
      <vt:lpstr>Sun's Java Code Conventions</vt:lpstr>
      <vt:lpstr>Sun's Java Code Conventions</vt:lpstr>
      <vt:lpstr>Access to Member Class</vt:lpstr>
      <vt:lpstr>Operator (1)</vt:lpstr>
      <vt:lpstr>Operator (2)</vt:lpstr>
      <vt:lpstr>Operator (3)</vt:lpstr>
      <vt:lpstr>Operator Bitwise (1)</vt:lpstr>
      <vt:lpstr>Operator Bitwise (2)</vt:lpstr>
      <vt:lpstr>Prioritas Operator (1)</vt:lpstr>
      <vt:lpstr>Prioritas Operator (2)</vt:lpstr>
      <vt:lpstr>Promosi dan Type-Casting(1)</vt:lpstr>
      <vt:lpstr>Promosi dan Type-Casting(2)</vt:lpstr>
      <vt:lpstr>Promosi dan Type-Casting(3)</vt:lpstr>
      <vt:lpstr>Beberapa Catatan Promosi &amp; Casting (1)</vt:lpstr>
      <vt:lpstr>Beberapa Catatan Promosi &amp; Casting (2)</vt:lpstr>
      <vt:lpstr>Beberapa Catatan Promosi &amp; Casting (3)</vt:lpstr>
      <vt:lpstr>Java Doc</vt:lpstr>
      <vt:lpstr>Ada pertanyaan</vt:lpstr>
      <vt:lpstr>Kontrak Nilai</vt:lpstr>
      <vt:lpstr>Latihan</vt:lpstr>
      <vt:lpstr>Hasil Akhir Kuliah OOP</vt:lpstr>
      <vt:lpstr>Proyek Akhir</vt:lpstr>
      <vt:lpstr>PowerPoint Presentation</vt:lpstr>
      <vt:lpstr>Rehat Sejenak</vt:lpstr>
      <vt:lpstr>Referensi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romi-jsai2000-presentation</dc:title>
  <dc:creator>Romi Satria Wahono</dc:creator>
  <cp:lastModifiedBy>User</cp:lastModifiedBy>
  <cp:revision>3836</cp:revision>
  <cp:lastPrinted>1601-01-01T00:00:00Z</cp:lastPrinted>
  <dcterms:created xsi:type="dcterms:W3CDTF">1601-01-01T00:00:00Z</dcterms:created>
  <dcterms:modified xsi:type="dcterms:W3CDTF">2021-02-28T23:52:38Z</dcterms:modified>
</cp:coreProperties>
</file>